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868" r:id="rId3"/>
    <p:sldId id="1553" r:id="rId5"/>
    <p:sldId id="1562" r:id="rId6"/>
    <p:sldId id="1558" r:id="rId7"/>
    <p:sldId id="1559" r:id="rId8"/>
    <p:sldId id="1563" r:id="rId9"/>
    <p:sldId id="1557" r:id="rId10"/>
    <p:sldId id="1560" r:id="rId11"/>
    <p:sldId id="1331" r:id="rId12"/>
    <p:sldId id="1332" r:id="rId13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1553"/>
          </p14:sldIdLst>
        </p14:section>
        <p14:section name="一线游资" id="{D8B0A2C5-1F55-4F56-9B21-CF550DA541C3}">
          <p14:sldIdLst>
            <p14:sldId id="1562"/>
            <p14:sldId id="1558"/>
            <p14:sldId id="1559"/>
            <p14:sldId id="1563"/>
            <p14:sldId id="1557"/>
            <p14:sldId id="1560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6977" userDrawn="1">
          <p15:clr>
            <a:srgbClr val="A4A3A4"/>
          </p15:clr>
        </p15:guide>
        <p15:guide id="4" pos="65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7"/>
        <p:guide pos="65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30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image" Target="../media/image5.png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image" Target="../media/image17.png"/><Relationship Id="rId3" Type="http://schemas.openxmlformats.org/officeDocument/2006/relationships/tags" Target="../tags/tag27.xml"/><Relationship Id="rId2" Type="http://schemas.openxmlformats.org/officeDocument/2006/relationships/image" Target="../media/image16.png"/><Relationship Id="rId1" Type="http://schemas.openxmlformats.org/officeDocument/2006/relationships/tags" Target="../tags/tag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8844" cy="403730"/>
            <a:chOff x="3498844" y="5502275"/>
            <a:chExt cx="4508844" cy="403730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7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8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9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0"/>
            </p:custDataLst>
          </p:nvPr>
        </p:nvGrpSpPr>
        <p:grpSpPr>
          <a:xfrm>
            <a:off x="3913621" y="4630788"/>
            <a:ext cx="4455684" cy="715184"/>
            <a:chOff x="3921876" y="4367898"/>
            <a:chExt cx="4455684" cy="715184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4710390" y="4372334"/>
              <a:ext cx="3667170" cy="364135"/>
              <a:chOff x="7093" y="6626"/>
              <a:chExt cx="6446" cy="638"/>
            </a:xfrm>
          </p:grpSpPr>
          <p:sp>
            <p:nvSpPr>
              <p:cNvPr id="21" name="矩形 20"/>
              <p:cNvSpPr/>
              <p:nvPr>
                <p:custDataLst>
                  <p:tags r:id="rId11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5" name="矩形 34"/>
              <p:cNvSpPr/>
              <p:nvPr>
                <p:custDataLst>
                  <p:tags r:id="rId12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9" name="文本框 3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投资顾问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0" name="文本框 39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159" y="6643"/>
                <a:ext cx="4318" cy="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A1120621060007</a:t>
                </a:r>
                <a:endParaRPr lang="en-US" altLang="zh-CN" sz="1600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1" name="组合 40"/>
            <p:cNvGrpSpPr/>
            <p:nvPr userDrawn="1"/>
          </p:nvGrpSpPr>
          <p:grpSpPr>
            <a:xfrm>
              <a:off x="3921876" y="4367898"/>
              <a:ext cx="664210" cy="677545"/>
              <a:chOff x="4241086" y="4896577"/>
              <a:chExt cx="1029434" cy="356550"/>
            </a:xfrm>
          </p:grpSpPr>
          <p:sp>
            <p:nvSpPr>
              <p:cNvPr id="42" name="矩形 41"/>
              <p:cNvSpPr/>
              <p:nvPr>
                <p:custDataLst>
                  <p:tags r:id="rId15"/>
                </p:custDataLst>
              </p:nvPr>
            </p:nvSpPr>
            <p:spPr>
              <a:xfrm>
                <a:off x="4241086" y="4896577"/>
                <a:ext cx="1029434" cy="3565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文本框 4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287342" y="4923644"/>
                <a:ext cx="936923" cy="307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6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sz="16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4" name="组合 43"/>
            <p:cNvGrpSpPr/>
            <p:nvPr userDrawn="1"/>
          </p:nvGrpSpPr>
          <p:grpSpPr>
            <a:xfrm>
              <a:off x="4710390" y="4736070"/>
              <a:ext cx="3667170" cy="347012"/>
              <a:chOff x="7093" y="6626"/>
              <a:chExt cx="6446" cy="608"/>
            </a:xfrm>
          </p:grpSpPr>
          <p:sp>
            <p:nvSpPr>
              <p:cNvPr id="45" name="矩形 44"/>
              <p:cNvSpPr/>
              <p:nvPr>
                <p:custDataLst>
                  <p:tags r:id="rId17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6" name="矩形 45"/>
              <p:cNvSpPr/>
              <p:nvPr>
                <p:custDataLst>
                  <p:tags r:id="rId18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7" name="文本框 46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基金从业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8" name="文本框 47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9159" y="6643"/>
                <a:ext cx="4318" cy="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  <a:sym typeface="+mn-ea"/>
                  </a:rPr>
                  <a:t>A</a:t>
                </a:r>
                <a:r>
                  <a:rPr lang="en-US" altLang="zh-CN" sz="1600" dirty="0">
                    <a:solidFill>
                      <a:srgbClr val="FFFFFF"/>
                    </a:solidFill>
                    <a:latin typeface="+mn-ea"/>
                  </a:rPr>
                  <a:t>20250623005303</a:t>
                </a:r>
                <a:endParaRPr lang="en-US" altLang="zh-CN" sz="16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</p:grpSp>
    </p:spTree>
    <p:custDataLst>
      <p:tags r:id="rId2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航天电器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59125" y="1645920"/>
            <a:ext cx="6226810" cy="44380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特发信息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85210" y="1578610"/>
            <a:ext cx="5620385" cy="46958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通鼎互联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0610" y="1578610"/>
            <a:ext cx="5426710" cy="45777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金安国纪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80740" y="1578610"/>
            <a:ext cx="5826125" cy="46926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临平发展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9925" y="1578610"/>
            <a:ext cx="6231255" cy="46443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东山精密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92830" y="1578610"/>
            <a:ext cx="5360670" cy="47104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美诺华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0910" y="1578610"/>
            <a:ext cx="5894070" cy="47364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DIAGRAM_VIRTUALLY_FRAME" val="{&quot;height&quot;:54.96551181102363,&quot;left&quot;:394.2091338582677,&quot;top&quot;:336.1789763779528,&quot;width&quot;:350.84125984251966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5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</Words>
  <Application>WPS 演示</Application>
  <PresentationFormat>宽屏</PresentationFormat>
  <Paragraphs>48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2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1440</cp:revision>
  <dcterms:created xsi:type="dcterms:W3CDTF">2019-06-19T02:08:00Z</dcterms:created>
  <dcterms:modified xsi:type="dcterms:W3CDTF">2026-04-09T09:12:38Z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911838CE6B3C453298AF7B5EC744CE4D_13</vt:lpwstr>
  </property>
</Properties>
</file>