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2" r:id="rId10"/>
    <p:sldId id="1541" r:id="rId11"/>
    <p:sldId id="878" r:id="rId12"/>
    <p:sldId id="1514" r:id="rId13"/>
    <p:sldId id="1507" r:id="rId14"/>
    <p:sldId id="1426" r:id="rId15"/>
    <p:sldId id="1545" r:id="rId16"/>
    <p:sldId id="1355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2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4.png"/><Relationship Id="rId10" Type="http://schemas.openxmlformats.org/officeDocument/2006/relationships/image" Target="../media/image32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5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337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股变盘，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增量进场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2510" y="1578610"/>
            <a:ext cx="4822190" cy="443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1578610"/>
            <a:ext cx="4609465" cy="4406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4395" y="1693545"/>
            <a:ext cx="5248910" cy="4143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730" y="1693545"/>
            <a:ext cx="4589780" cy="42576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0140" y="1746885"/>
            <a:ext cx="7133590" cy="4035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885" y="1578610"/>
            <a:ext cx="3975100" cy="448246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88841" y="55936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相关概念：文化传媒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相关个股：奥瑞德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蓝色光标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利欧股份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2275" y="1657985"/>
            <a:ext cx="8145145" cy="42138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云计算概念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50" y="1664335"/>
            <a:ext cx="6870700" cy="43599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</Words>
  <Application>WPS 演示</Application>
  <PresentationFormat>宽屏</PresentationFormat>
  <Paragraphs>202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1601</cp:revision>
  <dcterms:created xsi:type="dcterms:W3CDTF">2019-06-19T02:08:00Z</dcterms:created>
  <dcterms:modified xsi:type="dcterms:W3CDTF">2026-04-09T00:49:38Z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7794014E499C4A29B6B428035DAEFA9E_13</vt:lpwstr>
  </property>
</Properties>
</file>