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1" r:id="rId6"/>
    <p:sldId id="4460" r:id="rId7"/>
    <p:sldId id="4391" r:id="rId8"/>
    <p:sldId id="4440" r:id="rId9"/>
    <p:sldId id="4457" r:id="rId10"/>
    <p:sldId id="4458" r:id="rId11"/>
    <p:sldId id="4442" r:id="rId12"/>
    <p:sldId id="4459" r:id="rId13"/>
    <p:sldId id="4444" r:id="rId14"/>
    <p:sldId id="4461" r:id="rId15"/>
    <p:sldId id="4452" r:id="rId16"/>
    <p:sldId id="4462" r:id="rId17"/>
    <p:sldId id="4453" r:id="rId18"/>
    <p:sldId id="4278" r:id="rId19"/>
    <p:sldId id="270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17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15.png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2026</a:t>
            </a:r>
            <a:r>
              <a:rPr lang="zh-CN" altLang="en-US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维持结构机会</a:t>
            </a:r>
            <a:endParaRPr lang="zh-CN" altLang="en-US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5520" y="604520"/>
            <a:ext cx="10220325" cy="56483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4595" y="685800"/>
            <a:ext cx="9782175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418</a:t>
            </a:r>
            <a:r>
              <a:rPr lang="zh-CN" altLang="en-US" sz="2400" dirty="0">
                <a:solidFill>
                  <a:schemeClr val="bg1"/>
                </a:solidFill>
              </a:rPr>
              <a:t>活动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0625" y="861695"/>
            <a:ext cx="9810750" cy="53911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0320" y="690245"/>
            <a:ext cx="9761220" cy="54768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0595" y="1021715"/>
            <a:ext cx="102908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3870" y="874395"/>
            <a:ext cx="8663940" cy="52501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5144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、光纤：</a:t>
            </a:r>
            <a:endParaRPr lang="zh-CN" altLang="en-US" sz="2000" dirty="0"/>
          </a:p>
          <a:p>
            <a:r>
              <a:rPr lang="zh-CN" altLang="en-US" sz="2000" dirty="0"/>
              <a:t>英伟达宣布与康宁建立长期合作伙伴关系，以加强美国</a:t>
            </a:r>
            <a:r>
              <a:rPr lang="en-US" altLang="zh-CN" sz="2000" dirty="0"/>
              <a:t>AI</a:t>
            </a:r>
            <a:r>
              <a:rPr lang="zh-CN" altLang="en-US" sz="2000" dirty="0"/>
              <a:t>基础设施建设。康宁将新建三家美国工厂，把美国光连接产能提升10倍，光纤产量提升超过50%。在最新的财报中，受益于</a:t>
            </a:r>
            <a:r>
              <a:rPr lang="en-US" altLang="zh-CN" sz="2000" dirty="0"/>
              <a:t>AI</a:t>
            </a:r>
            <a:r>
              <a:rPr lang="zh-CN" altLang="en-US" sz="2000" dirty="0"/>
              <a:t>数据中心光纤需求爆发，康宁光通信实现收入18.5 亿美元，同比增长36%，与</a:t>
            </a:r>
            <a:r>
              <a:rPr lang="en-US" altLang="zh-CN" sz="2000" dirty="0"/>
              <a:t>Meta</a:t>
            </a:r>
            <a:r>
              <a:rPr lang="zh-CN" altLang="en-US" sz="2000" dirty="0"/>
              <a:t>签60亿美元长期订单。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、芯片：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据媒体报道，服务器</a:t>
            </a:r>
            <a:r>
              <a:rPr lang="en-US" altLang="zh-CN" sz="2000" dirty="0"/>
              <a:t>DRAM</a:t>
            </a:r>
            <a:r>
              <a:rPr lang="zh-CN" altLang="en-US" sz="2000" dirty="0"/>
              <a:t>模块的最新一代标准“</a:t>
            </a:r>
            <a:r>
              <a:rPr lang="en-US" altLang="zh-CN" sz="2000" dirty="0"/>
              <a:t>MRDIMM”</a:t>
            </a:r>
            <a:r>
              <a:rPr lang="zh-CN" altLang="en-US" sz="2000" dirty="0"/>
              <a:t>据悉已经进入最后开发阶段，联合电子设备工程委员会（</a:t>
            </a:r>
            <a:r>
              <a:rPr lang="en-US" altLang="zh-CN" sz="2000" dirty="0"/>
              <a:t>JEDEC）</a:t>
            </a:r>
            <a:r>
              <a:rPr lang="zh-CN" altLang="en-US" sz="2000" dirty="0"/>
              <a:t>的成员包括三星电子、</a:t>
            </a:r>
            <a:r>
              <a:rPr lang="en-US" altLang="zh-CN" sz="2000" dirty="0"/>
              <a:t>SK</a:t>
            </a:r>
            <a:r>
              <a:rPr lang="zh-CN" altLang="en-US" sz="2000" dirty="0"/>
              <a:t>海力士和美光等主要存储器公司，正在积极开发</a:t>
            </a:r>
            <a:r>
              <a:rPr lang="en-US" altLang="zh-CN" sz="2000" dirty="0"/>
              <a:t>MRDIMM</a:t>
            </a:r>
            <a:r>
              <a:rPr lang="zh-CN" altLang="en-US" sz="2000" dirty="0"/>
              <a:t>产品，以满足未来不断增长的需求。有别于</a:t>
            </a:r>
            <a:r>
              <a:rPr lang="en-US" altLang="zh-CN" sz="2000" dirty="0"/>
              <a:t>HBM</a:t>
            </a:r>
            <a:r>
              <a:rPr lang="zh-CN" altLang="en-US" sz="2000" dirty="0"/>
              <a:t>与</a:t>
            </a:r>
            <a:r>
              <a:rPr lang="en-US" altLang="zh-CN" sz="2000" dirty="0"/>
              <a:t>GPU</a:t>
            </a:r>
            <a:r>
              <a:rPr lang="zh-CN" altLang="en-US" sz="2000" dirty="0"/>
              <a:t>集成，</a:t>
            </a:r>
            <a:r>
              <a:rPr lang="en-US" altLang="zh-CN" sz="2000" dirty="0"/>
              <a:t>MRDIMM</a:t>
            </a:r>
            <a:r>
              <a:rPr lang="zh-CN" altLang="en-US" sz="2000" dirty="0"/>
              <a:t>将用作</a:t>
            </a:r>
            <a:r>
              <a:rPr lang="en-US" altLang="zh-CN" sz="2000" dirty="0"/>
              <a:t>CPU</a:t>
            </a:r>
            <a:r>
              <a:rPr lang="zh-CN" altLang="en-US" sz="2000" dirty="0"/>
              <a:t>直接访问的主内存。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9500" y="1044575"/>
            <a:ext cx="1005205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、锂电池：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5月6日，电池产业链午后表现活跃。消息面上，兴业证券研报指出，预计5月行业排产将继续攀升，动力与储能需求同步走强，叠加美国取消负极材料“双反”关税，出口端迎实质利好。此外，广期所碳酸锂主力合约一度大涨6%，报196980元/吨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量化六大战法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7455" y="937895"/>
            <a:ext cx="9737090" cy="49815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40410" y="827405"/>
            <a:ext cx="7626985" cy="22409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/>
              <a:t>购买网址链接：研究院</a:t>
            </a:r>
            <a:r>
              <a:rPr lang="en-US" altLang="zh-CN" sz="2400" dirty="0"/>
              <a:t>——</a:t>
            </a:r>
            <a:r>
              <a:rPr lang="zh-CN" altLang="en-US" sz="2400" dirty="0"/>
              <a:t>经传好课</a:t>
            </a:r>
            <a:r>
              <a:rPr lang="en-US" altLang="zh-CN" sz="2400" dirty="0"/>
              <a:t>  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000" dirty="0"/>
              <a:t>https://toujiao.n8n8.cn/jz-course/course-detail/376.html</a:t>
            </a:r>
            <a:endParaRPr lang="en-US" altLang="zh-CN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购买链接与具体提纲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900" y="2081530"/>
            <a:ext cx="2841625" cy="3619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455" y="2081530"/>
            <a:ext cx="2889250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量化届丰碑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570" y="1009650"/>
            <a:ext cx="11499215" cy="48387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1309</Words>
  <Application>WPS 演示</Application>
  <PresentationFormat>宽屏</PresentationFormat>
  <Paragraphs>118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459</cp:revision>
  <dcterms:created xsi:type="dcterms:W3CDTF">2024-06-11T06:30:00Z</dcterms:created>
  <dcterms:modified xsi:type="dcterms:W3CDTF">2026-05-07T00:57:14Z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2052-12.1.0.25865</vt:lpwstr>
  </property>
</Properties>
</file>