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7" r:id="rId9"/>
    <p:sldId id="4442" r:id="rId10"/>
    <p:sldId id="4376" r:id="rId11"/>
    <p:sldId id="4444" r:id="rId12"/>
    <p:sldId id="4424" r:id="rId13"/>
    <p:sldId id="4357" r:id="rId14"/>
    <p:sldId id="4272" r:id="rId15"/>
    <p:sldId id="4270" r:id="rId16"/>
    <p:sldId id="4278" r:id="rId17"/>
    <p:sldId id="4339" r:id="rId18"/>
    <p:sldId id="4269" r:id="rId19"/>
    <p:sldId id="4271" r:id="rId20"/>
    <p:sldId id="1341" r:id="rId21"/>
    <p:sldId id="4241" r:id="rId22"/>
    <p:sldId id="4260" r:id="rId23"/>
    <p:sldId id="4261" r:id="rId24"/>
    <p:sldId id="270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9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2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6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、机器人：</a:t>
            </a:r>
            <a:endParaRPr lang="zh-CN" altLang="en-US" sz="2000" dirty="0"/>
          </a:p>
          <a:p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12</a:t>
            </a:r>
            <a:r>
              <a:rPr lang="zh-CN" altLang="en-US" sz="2000" dirty="0"/>
              <a:t>日，华为与优必选科技在深圳正式签署全面合作协议。双方将围绕具身智能和人形机器人领域，在产品技术研发、场景应用及产业体系等开展创新合作。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、固态电池：</a:t>
            </a:r>
            <a:endParaRPr lang="zh-CN" altLang="en-US" sz="2000" dirty="0"/>
          </a:p>
          <a:p>
            <a:r>
              <a:rPr lang="zh-CN" altLang="en-US" sz="2000" dirty="0"/>
              <a:t>固态电池多重利好来袭。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13</a:t>
            </a:r>
            <a:r>
              <a:rPr lang="zh-CN" altLang="en-US" sz="2000" dirty="0"/>
              <a:t>日，贝特瑞新品发布会将有固态电池新品；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16—17</a:t>
            </a:r>
            <a:r>
              <a:rPr lang="zh-CN" altLang="en-US" sz="2000" dirty="0"/>
              <a:t>日，国轩高科将发布高安全固态电池新品，能量密度为</a:t>
            </a:r>
            <a:r>
              <a:rPr lang="en-US" altLang="zh-CN" sz="2000" dirty="0"/>
              <a:t>300Wh/kg</a:t>
            </a:r>
            <a:r>
              <a:rPr lang="zh-CN" altLang="en-US" sz="2000" dirty="0"/>
              <a:t>。此外，第十七届深圳国际电池技术交流会</a:t>
            </a:r>
            <a:r>
              <a:rPr lang="en-US" altLang="zh-CN" sz="2000" dirty="0"/>
              <a:t>/</a:t>
            </a:r>
            <a:r>
              <a:rPr lang="zh-CN" altLang="en-US" sz="2000" dirty="0"/>
              <a:t>展览会（</a:t>
            </a:r>
            <a:r>
              <a:rPr lang="en-US" altLang="zh-CN" sz="2000" dirty="0"/>
              <a:t>CIBF2025</a:t>
            </a:r>
            <a:r>
              <a:rPr lang="zh-CN" altLang="en-US" sz="2000" dirty="0"/>
              <a:t>）将于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15</a:t>
            </a:r>
            <a:r>
              <a:rPr lang="zh-CN" altLang="en-US" sz="2000" dirty="0"/>
              <a:t>日至</a:t>
            </a:r>
            <a:r>
              <a:rPr lang="en-US" altLang="zh-CN" sz="2000" dirty="0"/>
              <a:t>17</a:t>
            </a:r>
            <a:r>
              <a:rPr lang="zh-CN" altLang="en-US" sz="2000" dirty="0"/>
              <a:t>日在深圳举办。本次展览面积约</a:t>
            </a:r>
            <a:r>
              <a:rPr lang="en-US" altLang="zh-CN" sz="2000" dirty="0"/>
              <a:t>28</a:t>
            </a:r>
            <a:r>
              <a:rPr lang="zh-CN" altLang="en-US" sz="2000" dirty="0"/>
              <a:t>万平方米，预计参展展商超</a:t>
            </a:r>
            <a:r>
              <a:rPr lang="en-US" altLang="zh-CN" sz="2000" dirty="0"/>
              <a:t>3000</a:t>
            </a:r>
            <a:r>
              <a:rPr lang="zh-CN" altLang="en-US" sz="2000" dirty="0"/>
              <a:t>家。参展展商名单中，出现了宁德时代、比亚迪、</a:t>
            </a:r>
            <a:r>
              <a:rPr lang="en-US" altLang="zh-CN" sz="2000" dirty="0"/>
              <a:t>3M</a:t>
            </a:r>
            <a:r>
              <a:rPr lang="zh-CN" altLang="en-US" sz="2000" dirty="0"/>
              <a:t>中国等多家知名公司。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、新质战斗力：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zh-CN" altLang="en-US" sz="2000" dirty="0"/>
              <a:t>国务院新闻办公室发布《新时代的中国国家安全》白皮书，旨在全面阐释新时代中国国家安全工作的创新理念、生动实践和建设成果，增进国际社会对中国国家安全的认知和理解。白皮书指出，中国统筹中华民族伟大复兴战略全局与世界百年未有之大变局，国家安全形势保持总体稳定、稳中有进，与亚太国家共同维护地区和平和发展，为动荡不安的世界注入可靠的稳定性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61770" y="956945"/>
            <a:ext cx="954214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WPS 演示</Application>
  <PresentationFormat>宽屏</PresentationFormat>
  <Paragraphs>115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174</cp:revision>
  <dcterms:created xsi:type="dcterms:W3CDTF">2024-06-11T06:30:00Z</dcterms:created>
  <dcterms:modified xsi:type="dcterms:W3CDTF">2025-05-13T01:02:37Z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2052-12.1.0.20784</vt:lpwstr>
  </property>
</Properties>
</file>