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460" r:id="rId7"/>
    <p:sldId id="4391" r:id="rId8"/>
    <p:sldId id="4440" r:id="rId9"/>
    <p:sldId id="4457" r:id="rId10"/>
    <p:sldId id="4458" r:id="rId11"/>
    <p:sldId id="4442" r:id="rId12"/>
    <p:sldId id="4459" r:id="rId13"/>
    <p:sldId id="4444" r:id="rId14"/>
    <p:sldId id="4461" r:id="rId15"/>
    <p:sldId id="4452" r:id="rId16"/>
    <p:sldId id="4462" r:id="rId17"/>
    <p:sldId id="4453" r:id="rId18"/>
    <p:sldId id="4278" r:id="rId19"/>
    <p:sldId id="270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17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15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维持结构机会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5520" y="604520"/>
            <a:ext cx="10220325" cy="56483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4595" y="685800"/>
            <a:ext cx="9782175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418</a:t>
            </a:r>
            <a:r>
              <a:rPr lang="zh-CN" altLang="en-US" sz="2400" dirty="0">
                <a:solidFill>
                  <a:schemeClr val="bg1"/>
                </a:solidFill>
              </a:rPr>
              <a:t>活动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625" y="861695"/>
            <a:ext cx="9810750" cy="53911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3870" y="874395"/>
            <a:ext cx="8663940" cy="52501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、第三代半导体：</a:t>
            </a:r>
            <a:endParaRPr lang="zh-CN" altLang="en-US" sz="2000" dirty="0"/>
          </a:p>
          <a:p>
            <a:r>
              <a:rPr lang="zh-CN" altLang="en-US" sz="2000" dirty="0"/>
              <a:t>据报道，5月13日，全球知名</a:t>
            </a:r>
            <a:r>
              <a:rPr lang="en-US" altLang="zh-CN" sz="2000" dirty="0"/>
              <a:t>AI</a:t>
            </a:r>
            <a:r>
              <a:rPr lang="zh-CN" altLang="en-US" sz="2000" dirty="0"/>
              <a:t>供应链研究机构</a:t>
            </a:r>
            <a:r>
              <a:rPr lang="en-US" altLang="zh-CN" sz="2000" dirty="0"/>
              <a:t>Citrini</a:t>
            </a:r>
            <a:r>
              <a:rPr lang="zh-CN" altLang="en-US" sz="2000" dirty="0"/>
              <a:t>发布的重磅报告，明确将</a:t>
            </a:r>
            <a:r>
              <a:rPr lang="en-US" altLang="zh-CN" sz="2000" dirty="0"/>
              <a:t>SiC</a:t>
            </a:r>
            <a:r>
              <a:rPr lang="zh-CN" altLang="en-US" sz="2000" dirty="0"/>
              <a:t>列为</a:t>
            </a:r>
            <a:r>
              <a:rPr lang="en-US" altLang="zh-CN" sz="2000" dirty="0"/>
              <a:t>AI</a:t>
            </a:r>
            <a:r>
              <a:rPr lang="zh-CN" altLang="en-US" sz="2000" dirty="0"/>
              <a:t>领域被严重忽略的核心主线。到2030年</a:t>
            </a:r>
            <a:r>
              <a:rPr lang="en-US" altLang="zh-CN" sz="2000" dirty="0"/>
              <a:t>AI</a:t>
            </a:r>
            <a:r>
              <a:rPr lang="zh-CN" altLang="en-US" sz="2000" dirty="0"/>
              <a:t>电源将占</a:t>
            </a:r>
            <a:r>
              <a:rPr lang="en-US" altLang="zh-CN" sz="2000" dirty="0"/>
              <a:t>SiC</a:t>
            </a:r>
            <a:r>
              <a:rPr lang="zh-CN" altLang="en-US" sz="2000" dirty="0"/>
              <a:t>电源市场的50%，衬底和设备需求有望增长近10倍。</a:t>
            </a:r>
            <a:r>
              <a:rPr lang="en-US" altLang="zh-CN" sz="2000" dirty="0"/>
              <a:t>SiC</a:t>
            </a:r>
            <a:r>
              <a:rPr lang="zh-CN" altLang="en-US" sz="2000" dirty="0"/>
              <a:t>在</a:t>
            </a:r>
            <a:r>
              <a:rPr lang="en-US" altLang="zh-CN" sz="2000" dirty="0"/>
              <a:t>CoWoS</a:t>
            </a:r>
            <a:r>
              <a:rPr lang="zh-CN" altLang="en-US" sz="2000" dirty="0"/>
              <a:t>先进封装中的应用规模将超过电源市场。当前百亿级市场，未来有望突破2000-3000亿。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、机器人：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据央视财经报道显示，在新一轮中国品牌出海浪潮中，机器人和人工智能成为焦点。数据显示，到2025年，中国将占据全球84.7%的人形机器人出货量，这意味着全球每卖出10台人形机器人，就有超过8台产自中国。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1044575"/>
            <a:ext cx="1005205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、光通信：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美股</a:t>
            </a:r>
            <a:r>
              <a:rPr lang="en-US" altLang="zh-CN" sz="2000" dirty="0"/>
              <a:t>AI </a:t>
            </a:r>
            <a:r>
              <a:rPr lang="zh-CN" altLang="en-US" sz="2000" dirty="0"/>
              <a:t>光互联龙头 </a:t>
            </a:r>
            <a:r>
              <a:rPr lang="en-US" altLang="zh-CN" sz="2000" dirty="0"/>
              <a:t>POET Technologies </a:t>
            </a:r>
            <a:r>
              <a:rPr lang="zh-CN" altLang="en-US" sz="2000" dirty="0"/>
              <a:t>宣布，公司与 </a:t>
            </a:r>
            <a:r>
              <a:rPr lang="en-US" altLang="zh-CN" sz="2000" dirty="0"/>
              <a:t>Lumilens </a:t>
            </a:r>
            <a:r>
              <a:rPr lang="zh-CN" altLang="en-US" sz="2000" dirty="0"/>
              <a:t>达成一项战略供应与联合开发协议，旨在利用光电中介层（</a:t>
            </a:r>
            <a:r>
              <a:rPr lang="en-US" altLang="zh-CN" sz="2000" dirty="0"/>
              <a:t>EOI）</a:t>
            </a:r>
            <a:r>
              <a:rPr lang="zh-CN" altLang="en-US" sz="2000" dirty="0"/>
              <a:t>平台推进下一代人工智能光网络的晶圆级光子集成技术。受消息刺激，</a:t>
            </a:r>
            <a:r>
              <a:rPr lang="en-US" altLang="zh-CN" sz="2000" dirty="0"/>
              <a:t>POET</a:t>
            </a:r>
            <a:r>
              <a:rPr lang="zh-CN" altLang="en-US" sz="2000" dirty="0"/>
              <a:t>开盘一度大涨超30%。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量化六大战法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455" y="937895"/>
            <a:ext cx="9737090" cy="49815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0410" y="827405"/>
            <a:ext cx="7626985" cy="2240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/>
              <a:t>购买网址链接：研究院</a:t>
            </a:r>
            <a:r>
              <a:rPr lang="en-US" altLang="zh-CN" sz="2400" dirty="0"/>
              <a:t>——</a:t>
            </a:r>
            <a:r>
              <a:rPr lang="zh-CN" altLang="en-US" sz="2400" dirty="0"/>
              <a:t>经传好课</a:t>
            </a:r>
            <a:r>
              <a:rPr lang="en-US" altLang="zh-CN" sz="2400" dirty="0"/>
              <a:t>  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000" dirty="0"/>
              <a:t>https://toujiao.n8n8.cn/jz-course/course-detail/376.html</a:t>
            </a:r>
            <a:endParaRPr lang="en-US" altLang="zh-CN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购买链接与具体提纲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900" y="2081530"/>
            <a:ext cx="2841625" cy="3619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55" y="2081530"/>
            <a:ext cx="288925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量化届丰碑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570" y="1009650"/>
            <a:ext cx="11499215" cy="48387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1287</Words>
  <Application>WPS 演示</Application>
  <PresentationFormat>宽屏</PresentationFormat>
  <Paragraphs>118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KSOFBD28ECAF</vt:lpstr>
      <vt:lpstr>Segoe Print</vt:lpstr>
      <vt:lpstr>Calibri</vt:lpstr>
      <vt:lpstr>KSOFDDF4E7ED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465</cp:revision>
  <dcterms:created xsi:type="dcterms:W3CDTF">2024-06-11T06:30:00Z</dcterms:created>
  <dcterms:modified xsi:type="dcterms:W3CDTF">2026-05-15T00:56:12Z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2052-12.1.0.25865</vt:lpwstr>
  </property>
</Properties>
</file>