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5月17日，国产</a:t>
            </a:r>
            <a:r>
              <a:rPr lang="en-US" altLang="zh-CN" sz="2000" dirty="0"/>
              <a:t>DRAM</a:t>
            </a:r>
            <a:r>
              <a:rPr lang="zh-CN" altLang="en-US" sz="2000" dirty="0"/>
              <a:t>龙头长鑫科技用一份堪称“炸裂”的成绩单，向科创板发起冲刺（可见本报此前报道业绩炸裂！长鑫科技半年报预计净利润500亿元至570亿元）。据上交所官网，长鑫科技已完成财报更新工作，并更新科创板</a:t>
            </a:r>
            <a:r>
              <a:rPr lang="en-US" altLang="zh-CN" sz="2000" dirty="0"/>
              <a:t>IPO</a:t>
            </a:r>
            <a:r>
              <a:rPr lang="zh-CN" altLang="en-US" sz="2000" dirty="0"/>
              <a:t>招股说明书（申报稿），审核状态恢复为“已受理”。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今年一季度，光纤光缆和光模块几款产品出口量同比增长都在两位数以上，多家企业出口订单排到2028年。其中，特种光纤产品出货价格1年内上涨10倍，仍供不应求。虽然订单同比增长4倍，但产能受限，发货仅增1倍，客户需提前缴纳保证金才能锁定产能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面对</a:t>
            </a:r>
            <a:r>
              <a:rPr lang="en-US" altLang="zh-CN" sz="2000" dirty="0"/>
              <a:t>AI</a:t>
            </a:r>
            <a:r>
              <a:rPr lang="zh-CN" altLang="en-US" sz="2000" dirty="0"/>
              <a:t>时代日益增长的</a:t>
            </a:r>
            <a:r>
              <a:rPr lang="en-US" altLang="zh-CN" sz="2000" dirty="0"/>
              <a:t>Token</a:t>
            </a:r>
            <a:r>
              <a:rPr lang="zh-CN" altLang="en-US" sz="2000" dirty="0"/>
              <a:t>需求，上海电信宣布，即日起面向上海电信用户正式推出</a:t>
            </a:r>
            <a:r>
              <a:rPr lang="en-US" altLang="zh-CN" sz="2000" dirty="0"/>
              <a:t>Token</a:t>
            </a:r>
            <a:r>
              <a:rPr lang="zh-CN" altLang="en-US" sz="2000" dirty="0"/>
              <a:t>算力服务，成为上海首个发布</a:t>
            </a:r>
            <a:r>
              <a:rPr lang="en-US" altLang="zh-CN" sz="2000" dirty="0"/>
              <a:t>Token</a:t>
            </a:r>
            <a:r>
              <a:rPr lang="zh-CN" altLang="en-US" sz="2000" dirty="0"/>
              <a:t>资费套餐运营商，1元对应25万额度点。另外，5月17日消息，弘信电子联手无锡高新区打造的江苏省内首个华为昇腾384超节点算力集群，近日签约落户无锡。以华为超节点算力集群为首期基础设施，弘信电子将在无锡建立一座大规模“</a:t>
            </a:r>
            <a:r>
              <a:rPr lang="en-US" altLang="zh-CN" sz="2000" dirty="0"/>
              <a:t>Token</a:t>
            </a:r>
            <a:r>
              <a:rPr lang="zh-CN" altLang="en-US" sz="2000" dirty="0"/>
              <a:t>工厂”。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清雅黑体</vt:lpstr>
      <vt:lpstr>方正悠黑体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466</cp:revision>
  <dcterms:created xsi:type="dcterms:W3CDTF">2024-06-11T06:30:00Z</dcterms:created>
  <dcterms:modified xsi:type="dcterms:W3CDTF">2026-05-18T00:49:04Z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2052-12.1.0.25865</vt:lpwstr>
  </property>
</Properties>
</file>