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4520"/>
            <a:ext cx="102203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685800"/>
            <a:ext cx="9782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据美国联邦航空管理局（</a:t>
            </a:r>
            <a:r>
              <a:rPr lang="en-US" altLang="zh-CN" sz="2000" dirty="0"/>
              <a:t>FAA）</a:t>
            </a:r>
            <a:r>
              <a:rPr lang="zh-CN" altLang="en-US" sz="2000" dirty="0"/>
              <a:t>局长周三透露，</a:t>
            </a:r>
            <a:r>
              <a:rPr lang="en-US" altLang="zh-CN" sz="2000" dirty="0"/>
              <a:t>SpaceX</a:t>
            </a:r>
            <a:r>
              <a:rPr lang="zh-CN" altLang="en-US" sz="2000" dirty="0"/>
              <a:t>正抛出一个宏大的计划，即在五年内实现每年10,000次发射。但该机构对此表示，在批准此类扩张计划之前，政府官员需要看到其可靠性有所提升。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、量子通信：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美股</a:t>
            </a:r>
            <a:r>
              <a:rPr lang="en-US" altLang="zh-CN" sz="2000" dirty="0"/>
              <a:t>IBM</a:t>
            </a:r>
            <a:r>
              <a:rPr lang="zh-CN" altLang="en-US" sz="2000" dirty="0"/>
              <a:t>股价盘前一度大涨8%，据报道，美国将向9家量子计算公司划拨20亿美元，政府将获得股权。</a:t>
            </a:r>
            <a:r>
              <a:rPr lang="en-US" altLang="zh-CN" sz="2000" dirty="0"/>
              <a:t>IBM</a:t>
            </a:r>
            <a:r>
              <a:rPr lang="zh-CN" altLang="en-US" sz="2000" dirty="0"/>
              <a:t>将获得这笔协议中的10亿美元资金，而</a:t>
            </a:r>
            <a:r>
              <a:rPr lang="en-US" altLang="zh-CN" sz="2000" dirty="0"/>
              <a:t>Global Foundries</a:t>
            </a:r>
            <a:r>
              <a:rPr lang="zh-CN" altLang="en-US" sz="2000" dirty="0"/>
              <a:t>将获得3.75亿美元的款项，以推动新兴量子计算行业的发展。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北京时间5月21日，特斯拉方面宣布，随着最后一批特斯拉</a:t>
            </a:r>
            <a:r>
              <a:rPr lang="en-US" altLang="zh-CN" sz="2000" dirty="0"/>
              <a:t>ModelS/X</a:t>
            </a:r>
            <a:r>
              <a:rPr lang="zh-CN" altLang="en-US" sz="2000" dirty="0"/>
              <a:t>在加州弗里蒙特工厂下线，这两款开启全球电动化浪潮的车型正式退役。这里的</a:t>
            </a:r>
            <a:r>
              <a:rPr lang="en-US" altLang="zh-CN" sz="2000" dirty="0"/>
              <a:t>ModelS/X</a:t>
            </a:r>
            <a:r>
              <a:rPr lang="zh-CN" altLang="en-US" sz="2000" dirty="0"/>
              <a:t>生产线将在4个月内完成拆除与重构，转型为特斯拉人形机器人专用生产线，规划年产能达100万台。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WPS 演示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470</cp:revision>
  <dcterms:created xsi:type="dcterms:W3CDTF">2024-06-11T06:30:00Z</dcterms:created>
  <dcterms:modified xsi:type="dcterms:W3CDTF">2026-05-22T01:00:22Z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