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604520"/>
            <a:ext cx="102203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685800"/>
            <a:ext cx="97821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r>
              <a:rPr lang="zh-CN" altLang="en-US" sz="2000" dirty="0"/>
              <a:t>人民日报社网络评论平台“人民锐评”公众号5月25日下午发文称，今天，中国在全球半导体领域首次提出指导产业发展的新原则。华为正式发表“韬（</a:t>
            </a:r>
            <a:r>
              <a:rPr lang="en-US" altLang="zh-CN" sz="2000" dirty="0"/>
              <a:t>τ）</a:t>
            </a:r>
            <a:r>
              <a:rPr lang="zh-CN" altLang="en-US" sz="2000" dirty="0"/>
              <a:t>定律”，提出以“时间缩微”替代“几何缩微”，通过逻辑折叠等创新技术，实现半导体与电子系统的持续演进。并且，华为以量产的381款芯片，证明了该定律的可行性、有效性以及商业前景。这不只是一次技术定律的发布，更是一次产业发展路径的宣示，给中国建设科技强国、实现科技自立自强带来多重启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根据</a:t>
            </a:r>
            <a:r>
              <a:rPr lang="en-US" altLang="zh-CN" sz="2000" dirty="0"/>
              <a:t>LightCounting</a:t>
            </a:r>
            <a:r>
              <a:rPr lang="zh-CN" altLang="en-US" sz="2000" dirty="0"/>
              <a:t>预测，100</a:t>
            </a:r>
            <a:r>
              <a:rPr lang="en-US" altLang="zh-CN" sz="2000" dirty="0"/>
              <a:t>G</a:t>
            </a:r>
            <a:r>
              <a:rPr lang="zh-CN" altLang="en-US" sz="2000" dirty="0"/>
              <a:t>及以上可插拔光模块市场规模将从2025年近200亿美元增至2030年超500亿美元，2030年</a:t>
            </a:r>
            <a:r>
              <a:rPr lang="en-US" altLang="zh-CN" sz="2000" dirty="0"/>
              <a:t>CPO</a:t>
            </a:r>
            <a:r>
              <a:rPr lang="zh-CN" altLang="en-US" sz="2000" dirty="0"/>
              <a:t>市场规模有望达100亿美元。机构表示，光互联技术路径持续演进，</a:t>
            </a:r>
            <a:r>
              <a:rPr lang="en-US" altLang="zh-CN" sz="2000" dirty="0"/>
              <a:t>XPO、CPO、OCS</a:t>
            </a:r>
            <a:r>
              <a:rPr lang="zh-CN" altLang="en-US" sz="2000" dirty="0"/>
              <a:t>等多条路线多点开花，</a:t>
            </a:r>
            <a:r>
              <a:rPr lang="en-US" altLang="zh-CN" sz="2000" dirty="0"/>
              <a:t>CPO</a:t>
            </a:r>
            <a:r>
              <a:rPr lang="zh-CN" altLang="en-US" sz="2000" dirty="0"/>
              <a:t>正从“技术验证”迈入“小批量商用”拐点。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、先进封装：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在摩尔定律放缓的背景下，先进封装成为业界关注的焦点。国盛证券表示，全球先进封装市场在2024年为407.6亿美元，预计2029年增加到674.4亿美元，2024年至2029年复合增长率为10.6%。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WPS 演示</Application>
  <PresentationFormat>宽屏</PresentationFormat>
  <Paragraphs>118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清雅黑体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472</cp:revision>
  <dcterms:created xsi:type="dcterms:W3CDTF">2024-06-11T06:30:00Z</dcterms:created>
  <dcterms:modified xsi:type="dcterms:W3CDTF">2026-05-26T00:53:25Z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