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2" r:id="rId9"/>
    <p:sldId id="4376" r:id="rId10"/>
    <p:sldId id="4444" r:id="rId11"/>
    <p:sldId id="4424" r:id="rId12"/>
    <p:sldId id="4357" r:id="rId13"/>
    <p:sldId id="4272" r:id="rId14"/>
    <p:sldId id="4270" r:id="rId15"/>
    <p:sldId id="4278" r:id="rId16"/>
    <p:sldId id="4339" r:id="rId17"/>
    <p:sldId id="4269" r:id="rId18"/>
    <p:sldId id="4271" r:id="rId19"/>
    <p:sldId id="1341" r:id="rId20"/>
    <p:sldId id="4241" r:id="rId21"/>
    <p:sldId id="4260" r:id="rId22"/>
    <p:sldId id="4261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5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、数字货币：</a:t>
            </a:r>
            <a:endParaRPr lang="zh-CN" altLang="en-US" sz="2000" dirty="0"/>
          </a:p>
          <a:p>
            <a:r>
              <a:rPr lang="zh-CN" altLang="en-US" sz="2000" dirty="0"/>
              <a:t>美国国会正在推进两项关键稳定币立法。美国的稳定币立法主要指</a:t>
            </a:r>
            <a:r>
              <a:rPr lang="en-US" altLang="zh-CN" sz="2000" dirty="0"/>
              <a:t>2025</a:t>
            </a:r>
            <a:r>
              <a:rPr lang="zh-CN" altLang="en-US" sz="2000" dirty="0"/>
              <a:t>年通过的《</a:t>
            </a:r>
            <a:r>
              <a:rPr lang="en-US" altLang="zh-CN" sz="2000" dirty="0"/>
              <a:t>GENIUS</a:t>
            </a:r>
            <a:r>
              <a:rPr lang="zh-CN" altLang="en-US" sz="2000" dirty="0"/>
              <a:t>法案》（全称《引导和推动美国稳定币国创新法案》），这是美国首个针对稳定币的联邦专项立法，旨在构建合规化监管框架并巩固美元在数字金融领域的主导地位。</a:t>
            </a:r>
            <a:endParaRPr lang="zh-CN" altLang="en-US" sz="2000" dirty="0"/>
          </a:p>
          <a:p>
            <a:r>
              <a:rPr lang="zh-CN" altLang="en-US" sz="2000" dirty="0"/>
              <a:t>此前香港立法会于</a:t>
            </a:r>
            <a:r>
              <a:rPr lang="en-US" altLang="zh-CN" sz="2000" dirty="0"/>
              <a:t>2025</a:t>
            </a:r>
            <a:r>
              <a:rPr lang="zh-CN" altLang="en-US" sz="2000" dirty="0"/>
              <a:t>年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21</a:t>
            </a:r>
            <a:r>
              <a:rPr lang="zh-CN" altLang="en-US" sz="2000" dirty="0"/>
              <a:t>日通过《稳定币条例草案》，此举意味着中国香港特区开始设立法币稳定币发行人的发牌制度。</a:t>
            </a:r>
            <a:r>
              <a:rPr lang="en-US" altLang="zh-CN" sz="2000" dirty="0"/>
              <a:t>A</a:t>
            </a:r>
            <a:r>
              <a:rPr lang="zh-CN" altLang="en-US" sz="2000" dirty="0"/>
              <a:t>股相关数字货币、跨境支付等产业链或有望受益。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、无人驾驶：</a:t>
            </a:r>
            <a:endParaRPr lang="zh-CN" altLang="en-US" sz="2000" dirty="0"/>
          </a:p>
          <a:p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29</a:t>
            </a:r>
            <a:r>
              <a:rPr lang="zh-CN" altLang="en-US" sz="2000" dirty="0"/>
              <a:t>日消息，交通部长到江苏调研，在苏州相城数字交通产业园，调研数字交通产业建设和无人小巴、无人重卡等创新应用情况。</a:t>
            </a:r>
            <a:endParaRPr lang="zh-CN" altLang="en-US" sz="2000" dirty="0"/>
          </a:p>
          <a:p>
            <a:r>
              <a:rPr lang="zh-CN" altLang="en-US" sz="2000" dirty="0"/>
              <a:t>特斯拉或于</a:t>
            </a:r>
            <a:r>
              <a:rPr lang="en-US" altLang="zh-CN" sz="2000" dirty="0"/>
              <a:t>6</a:t>
            </a:r>
            <a:r>
              <a:rPr lang="zh-CN" altLang="en-US" sz="2000" dirty="0"/>
              <a:t>月</a:t>
            </a:r>
            <a:r>
              <a:rPr lang="en-US" altLang="zh-CN" sz="2000" dirty="0"/>
              <a:t>12</a:t>
            </a:r>
            <a:r>
              <a:rPr lang="zh-CN" altLang="en-US" sz="2000" dirty="0"/>
              <a:t>日在奥斯汀启动</a:t>
            </a:r>
            <a:r>
              <a:rPr lang="en-US" altLang="zh-CN" sz="2000" dirty="0"/>
              <a:t>robotaxi</a:t>
            </a:r>
            <a:r>
              <a:rPr lang="zh-CN" altLang="en-US" sz="2000" dirty="0"/>
              <a:t>服务，这将是埃隆</a:t>
            </a:r>
            <a:r>
              <a:rPr lang="en-US" altLang="zh-CN" sz="2000" dirty="0"/>
              <a:t>·</a:t>
            </a:r>
            <a:r>
              <a:rPr lang="zh-CN" altLang="en-US" sz="2000" dirty="0"/>
              <a:t>马斯克围绕无人驾驶汽车和人工智能重塑公司业务的重要里程碑。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、军工：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29</a:t>
            </a:r>
            <a:r>
              <a:rPr lang="zh-CN" altLang="en-US" sz="2000" dirty="0"/>
              <a:t>日</a:t>
            </a:r>
            <a:r>
              <a:rPr lang="en-US" altLang="zh-CN" sz="2000" dirty="0"/>
              <a:t>1</a:t>
            </a:r>
            <a:r>
              <a:rPr lang="zh-CN" altLang="en-US" sz="2000" dirty="0"/>
              <a:t>时</a:t>
            </a:r>
            <a:r>
              <a:rPr lang="en-US" altLang="zh-CN" sz="2000" dirty="0"/>
              <a:t>31</a:t>
            </a:r>
            <a:r>
              <a:rPr lang="zh-CN" altLang="en-US" sz="2000" dirty="0"/>
              <a:t>分，我国在西昌卫星发射中心用长征三号乙</a:t>
            </a:r>
            <a:r>
              <a:rPr lang="en-US" altLang="zh-CN" sz="2000" dirty="0"/>
              <a:t>Y110</a:t>
            </a:r>
            <a:r>
              <a:rPr lang="zh-CN" altLang="en-US" sz="2000" dirty="0"/>
              <a:t>运载火箭，成功将行星探测工程天问二号探测器发射升空。火箭飞行约</a:t>
            </a:r>
            <a:r>
              <a:rPr lang="en-US" altLang="zh-CN" sz="2000" dirty="0"/>
              <a:t>18</a:t>
            </a:r>
            <a:r>
              <a:rPr lang="zh-CN" altLang="en-US" sz="2000" dirty="0"/>
              <a:t>分钟后，将探测器送入地球至小行星</a:t>
            </a:r>
            <a:r>
              <a:rPr lang="en-US" altLang="zh-CN" sz="2000" dirty="0"/>
              <a:t>2016HO3</a:t>
            </a:r>
            <a:r>
              <a:rPr lang="zh-CN" altLang="en-US" sz="2000" dirty="0"/>
              <a:t>转移轨道。此后，探测器太阳翼正常展开，发射任务取得圆满成功。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1508</Words>
  <Application>WPS 演示</Application>
  <PresentationFormat>宽屏</PresentationFormat>
  <Paragraphs>115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187</cp:revision>
  <dcterms:created xsi:type="dcterms:W3CDTF">2024-06-11T06:30:00Z</dcterms:created>
  <dcterms:modified xsi:type="dcterms:W3CDTF">2025-05-30T00:54:59Z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2052-12.1.0.21171</vt:lpwstr>
  </property>
</Properties>
</file>