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54" r:id="rId3"/>
    <p:sldId id="1455" r:id="rId4"/>
    <p:sldId id="1456" r:id="rId5"/>
    <p:sldId id="1439" r:id="rId6"/>
    <p:sldId id="1457" r:id="rId7"/>
    <p:sldId id="1458" r:id="rId8"/>
    <p:sldId id="1432" r:id="rId9"/>
    <p:sldId id="1419" r:id="rId10"/>
    <p:sldId id="1452" r:id="rId11"/>
    <p:sldId id="1201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114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跟随游资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挖掘布局思路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2026/5/15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169712"/>
            <a:ext cx="5762269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814" y="1103793"/>
            <a:ext cx="4012686" cy="438509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3</a:t>
            </a:r>
            <a:r>
              <a:rPr dirty="0"/>
              <a:t>万亿以上，</a:t>
            </a:r>
            <a:r>
              <a:rPr lang="zh-CN" altLang="en-US" dirty="0"/>
              <a:t>日线死叉，</a:t>
            </a:r>
            <a:r>
              <a:rPr lang="en-US" altLang="zh-CN" dirty="0"/>
              <a:t>7~8</a:t>
            </a:r>
            <a:r>
              <a:rPr lang="zh-CN" altLang="en-US" dirty="0"/>
              <a:t>成仓，机构卖，游资买，我们主跟后者；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D306C-66FA-9E2F-7806-7E5911D82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22" y="813599"/>
            <a:ext cx="3571857" cy="3715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904C68-CE59-412B-1DE3-36D2553B1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1569" y="1060534"/>
            <a:ext cx="4612640" cy="384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b="454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264D7B9-4325-1EAD-437A-C85DC6355C27}"/>
              </a:ext>
            </a:extLst>
          </p:cNvPr>
          <p:cNvSpPr/>
          <p:nvPr/>
        </p:nvSpPr>
        <p:spPr>
          <a:xfrm>
            <a:off x="1454571" y="5620513"/>
            <a:ext cx="1627632" cy="4693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7984824-0174-D147-B7F5-52C0FC7F4456}"/>
              </a:ext>
            </a:extLst>
          </p:cNvPr>
          <p:cNvSpPr/>
          <p:nvPr/>
        </p:nvSpPr>
        <p:spPr>
          <a:xfrm>
            <a:off x="630936" y="5717955"/>
            <a:ext cx="1559954" cy="422910"/>
          </a:xfrm>
          <a:prstGeom prst="roundRect">
            <a:avLst>
              <a:gd name="adj" fmla="val 9910"/>
            </a:avLst>
          </a:prstGeom>
          <a:solidFill>
            <a:srgbClr val="00B05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机构墙头草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D807FB-0188-D10E-CA4A-82B6C40A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862D17C0-4F2E-3A5A-C6C1-291CAB59A62E}"/>
              </a:ext>
            </a:extLst>
          </p:cNvPr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>
            <a:extLst>
              <a:ext uri="{FF2B5EF4-FFF2-40B4-BE49-F238E27FC236}">
                <a16:creationId xmlns:a16="http://schemas.microsoft.com/office/drawing/2014/main" id="{DA347BE4-33CD-43AB-7FFD-262ADDF745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0FA0-D3AB-181B-5572-95A8D9A3C8F7}"/>
              </a:ext>
            </a:extLst>
          </p:cNvPr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C0FEC42-5359-6B43-3AB9-9B7812AA17BA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B00A500-966A-795B-2E1B-D4DAF9C2D267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30D13890-7725-3CED-72A2-C0153D689F24}"/>
              </a:ext>
            </a:extLst>
          </p:cNvPr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A06905-6D0A-99EC-624E-E92A4666AB4C}"/>
              </a:ext>
            </a:extLst>
          </p:cNvPr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8EF0CB-CA07-D792-62C6-18DBDD3AA9F4}"/>
              </a:ext>
            </a:extLst>
          </p:cNvPr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BC3F48D-69BC-268C-E9EB-6ADE9B929D7D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F19324C-1420-1E7E-7BC1-CECCC166EF6B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02DD55-DBA5-49C4-5D4B-1319EDABC9C7}"/>
              </a:ext>
            </a:extLst>
          </p:cNvPr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ACBD207-397D-DC34-223E-5521AAB3696E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D10D849-BA3D-3EC6-A53F-E064DAB728A8}"/>
                </a:ext>
              </a:extLst>
            </p:cNvPr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4079F4-12A3-44C7-1141-BD5DC70C352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0C936-658D-CB3F-2452-D052F2D9F836}"/>
              </a:ext>
            </a:extLst>
          </p:cNvPr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08FE79-8354-20A0-7A7B-44778CA26D25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3457ABA-BDA8-15D7-DF98-E67BE954D260}"/>
                </a:ext>
              </a:extLst>
            </p:cNvPr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898CBE-C209-58B1-C257-7E793363EF21}"/>
              </a:ext>
            </a:extLst>
          </p:cNvPr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8A2897E-E146-A2F0-577F-04B66ED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FF523A-9124-9E61-0D1C-61F7090DE24B}"/>
              </a:ext>
            </a:extLst>
          </p:cNvPr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>
            <a:extLst>
              <a:ext uri="{FF2B5EF4-FFF2-40B4-BE49-F238E27FC236}">
                <a16:creationId xmlns:a16="http://schemas.microsoft.com/office/drawing/2014/main" id="{46BDBDCC-8FCC-5F6F-492A-B8C79D0A3FE9}"/>
              </a:ext>
            </a:extLst>
          </p:cNvPr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  <p:extLst>
      <p:ext uri="{BB962C8B-B14F-4D97-AF65-F5344CB8AC3E}">
        <p14:creationId xmlns:p14="http://schemas.microsoft.com/office/powerpoint/2010/main" val="142048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1661D9-49BE-E066-B8F5-13372A32B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0F909-46F3-7C0D-7105-2CD183926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A82BF-3C6A-F7B3-C94C-9D83547C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35400"/>
            <a:ext cx="7860995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FD00B0-7CED-C5A2-4C45-36EA252E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F885AC-2E36-3CC5-F66B-AC879B85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0CDA4A-4C85-E7BC-0821-423294E20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6010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482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r="2464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10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442</Words>
  <Application>Microsoft Office PowerPoint</Application>
  <PresentationFormat>宽屏</PresentationFormat>
  <Paragraphs>68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2088</cp:revision>
  <dcterms:created xsi:type="dcterms:W3CDTF">2019-06-19T02:08:00Z</dcterms:created>
  <dcterms:modified xsi:type="dcterms:W3CDTF">2026-05-15T01:37:59Z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