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3" r:id="rId2"/>
    <p:sldId id="4272" r:id="rId3"/>
    <p:sldId id="4270" r:id="rId4"/>
    <p:sldId id="4278" r:id="rId5"/>
    <p:sldId id="4280" r:id="rId6"/>
    <p:sldId id="4279" r:id="rId7"/>
    <p:sldId id="4277" r:id="rId8"/>
    <p:sldId id="4269" r:id="rId9"/>
    <p:sldId id="4268" r:id="rId10"/>
    <p:sldId id="4271" r:id="rId11"/>
    <p:sldId id="1341" r:id="rId12"/>
    <p:sldId id="4241" r:id="rId13"/>
    <p:sldId id="4250" r:id="rId14"/>
    <p:sldId id="4256" r:id="rId15"/>
    <p:sldId id="4259" r:id="rId16"/>
    <p:sldId id="4260" r:id="rId17"/>
    <p:sldId id="4261" r:id="rId18"/>
    <p:sldId id="4264" r:id="rId19"/>
    <p:sldId id="4263" r:id="rId20"/>
    <p:sldId id="4275" r:id="rId21"/>
    <p:sldId id="4267" r:id="rId22"/>
    <p:sldId id="4265" r:id="rId23"/>
    <p:sldId id="4274" r:id="rId24"/>
    <p:sldId id="270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97641-2152-4774-8360-44780691E81F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2145-BD71-46EC-B4BE-F31170F96B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9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38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98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4.pn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79792" y="1951887"/>
            <a:ext cx="10581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2024</a:t>
            </a: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年，扬帆起航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陈灼基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7"/>
            <a:ext cx="4620470" cy="646082"/>
            <a:chOff x="7093" y="6616"/>
            <a:chExt cx="7859" cy="1132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A1120620030004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  <a:p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2024.01.02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D59D5BC-38B3-4365-B84C-7C3849123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83" y="819509"/>
            <a:ext cx="11536392" cy="533112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AB61A3B-E577-410E-BAB6-B2AA4FC72ECB}"/>
              </a:ext>
            </a:extLst>
          </p:cNvPr>
          <p:cNvSpPr txBox="1"/>
          <p:nvPr/>
        </p:nvSpPr>
        <p:spPr>
          <a:xfrm>
            <a:off x="4477109" y="155276"/>
            <a:ext cx="3709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四大战法叠加四线开花</a:t>
            </a:r>
          </a:p>
        </p:txBody>
      </p:sp>
    </p:spTree>
    <p:extLst>
      <p:ext uri="{BB962C8B-B14F-4D97-AF65-F5344CB8AC3E}">
        <p14:creationId xmlns:p14="http://schemas.microsoft.com/office/powerpoint/2010/main" val="1987225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055303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   黄色线（官员）：代表大单净额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蓝色线（地主）：代表中单净额      绿色线（农民）：代表小单净额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4213D99-3CF9-134D-692B-4CC20A72C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980" y="3207356"/>
            <a:ext cx="7894040" cy="240658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74332" y="851323"/>
            <a:ext cx="77790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53A0E7A-CC3D-FC21-A32C-7C68BC46D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151" y="733053"/>
            <a:ext cx="2578851" cy="547397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四线混乱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74332" y="851323"/>
            <a:ext cx="769670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庄散博弈（二级形态）：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红线呈现向上（红线第一）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黄线呈现向下（黄线越低，分歧越大）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说明超大单（大主力）进场抢筹拉升，但大单（小主力）出货，主力之间出现分歧，后续个股大概率有脉冲，但上涨幅度要根据盘面情绪而定。</a:t>
            </a:r>
            <a:endParaRPr lang="en-US" altLang="zh-CN" sz="2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D19BDF4-61E5-2506-8D47-BFBFDB1BE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041" y="733053"/>
            <a:ext cx="2585937" cy="5478954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4238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四线混乱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74332" y="851323"/>
            <a:ext cx="7696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庄散博弈（三级形态）：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黄线呈现向上（黄线第一）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红线呈现向下（红线越低，分歧越大）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说明大单（小主力）进场抢筹拉升，但超大单（大主力）出货，主力之间出现分歧，后续个股大概率冲高回落。</a:t>
            </a:r>
            <a:endParaRPr lang="en-US" altLang="zh-CN" sz="20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F12A873-EE46-6C05-3162-9E1CED156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041" y="733053"/>
            <a:ext cx="2603227" cy="550835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8470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反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74332" y="851323"/>
            <a:ext cx="7696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庄散博弈（四级形态）：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蓝线、绿线呈现向上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红线、黄线呈现向下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说明超大单和大单（主力）出货，中单和小单（散户）接盘，大资金出逃，股价盘中容易出现闪崩。</a:t>
            </a:r>
            <a:endParaRPr lang="en-US" altLang="zh-CN" sz="2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61C1D6D-AFC9-3920-00CF-C8F9D9034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7921" y="733053"/>
            <a:ext cx="2599654" cy="548635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2302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93272" y="1572776"/>
            <a:ext cx="427872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战法选股步骤（普通）：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③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en-US" altLang="zh-CN" sz="2000" b="1" dirty="0"/>
              <a:t>④</a:t>
            </a:r>
            <a:r>
              <a:rPr lang="zh-CN" altLang="en-US" sz="2000" b="1" dirty="0"/>
              <a:t>得到全市场当日主力最青睐的个股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优点：全市场个股一览无遗</a:t>
            </a:r>
            <a:br>
              <a:rPr lang="en-US" altLang="zh-CN" sz="2000" b="1" dirty="0"/>
            </a:br>
            <a:r>
              <a:rPr lang="zh-CN" altLang="en-US" sz="2000" b="1" dirty="0"/>
              <a:t>缺点：个股太多，无从下手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3F9DA47-7F79-C94B-3307-ACEA7BE26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212" y="733053"/>
            <a:ext cx="5242472" cy="549996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3706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93271" y="1572776"/>
            <a:ext cx="474851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战法选股步骤（强化）：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盘中选择强势板块（消息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预判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看好）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③勾选“四线开花”筛选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④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⑤得到板块当日主力最青睐的个股</a:t>
            </a:r>
            <a:br>
              <a:rPr lang="en-US" altLang="zh-CN" sz="2000" b="1" dirty="0"/>
            </a:br>
            <a:endParaRPr lang="en-US" altLang="zh-CN" sz="2000" b="1" dirty="0"/>
          </a:p>
          <a:p>
            <a:r>
              <a:rPr lang="zh-CN" altLang="en-US" sz="2000" b="1" dirty="0"/>
              <a:t>优点：更加精准，便于捕捉主力小动向</a:t>
            </a:r>
            <a:endParaRPr lang="en-US" altLang="zh-CN" sz="2000" b="1" dirty="0"/>
          </a:p>
          <a:p>
            <a:r>
              <a:rPr lang="zh-CN" altLang="en-US" sz="2000" b="1" dirty="0"/>
              <a:t>缺点：板块容易判断错误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A36F64A-AF4A-18E7-D84F-0936485D4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039" y="767865"/>
            <a:ext cx="5204407" cy="5513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2990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超短金叉战法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4993C6A-BC79-4D56-958C-371E1131B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602" y="803822"/>
            <a:ext cx="5143102" cy="54124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CD8F099-05D8-ECCB-832F-1EC77A545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389" y="803822"/>
            <a:ext cx="5148611" cy="5412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8548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趋势回档战法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CA4807-47A8-F4D9-674A-301554AEA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41" y="803822"/>
            <a:ext cx="5220459" cy="54124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C6CA8E8-81DA-50DD-6870-01702F8CB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626" y="803822"/>
            <a:ext cx="5126416" cy="5412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7553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562C50-3F2A-4F7B-AAD8-B67BD842F301}"/>
              </a:ext>
            </a:extLst>
          </p:cNvPr>
          <p:cNvSpPr txBox="1"/>
          <p:nvPr/>
        </p:nvSpPr>
        <p:spPr>
          <a:xfrm>
            <a:off x="4485735" y="163902"/>
            <a:ext cx="342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第三个“国九条”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DB8465-826A-47AA-A114-E046BFFA0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61" y="750497"/>
            <a:ext cx="5382043" cy="25422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6E94197-A891-4F33-AF91-71624A9C5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313" y="819509"/>
            <a:ext cx="5727940" cy="52879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744B47-89B6-47C7-B092-A99CDEF4A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279" y="3417675"/>
            <a:ext cx="4511615" cy="268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22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4EE7E68-04CA-4602-BDAD-0AF4029D3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87" y="103517"/>
            <a:ext cx="11814658" cy="660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45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F9D03B9-749B-4E59-92CE-99FDE8420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60" y="621102"/>
            <a:ext cx="11800936" cy="57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0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F231318-B28D-6381-A0EE-D14F4C95E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609" y="803312"/>
            <a:ext cx="8766131" cy="493454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5D72C83-EC0F-633E-1773-E4B46AA75455}"/>
              </a:ext>
            </a:extLst>
          </p:cNvPr>
          <p:cNvSpPr txBox="1"/>
          <p:nvPr/>
        </p:nvSpPr>
        <p:spPr>
          <a:xfrm>
            <a:off x="3607629" y="5811299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购买链接：</a:t>
            </a:r>
            <a:r>
              <a:rPr lang="en-US" altLang="zh-CN" dirty="0"/>
              <a:t> https://activity.n8n8.cn/link/level-2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2941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0C24B27-F4F3-46C8-8113-283A50DD1473}"/>
              </a:ext>
            </a:extLst>
          </p:cNvPr>
          <p:cNvSpPr txBox="1"/>
          <p:nvPr/>
        </p:nvSpPr>
        <p:spPr>
          <a:xfrm>
            <a:off x="1535501" y="1595886"/>
            <a:ext cx="97823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</a:t>
            </a:r>
            <a:r>
              <a:rPr lang="zh-CN" altLang="en-US" sz="2400" dirty="0"/>
              <a:t>、三板斧：上升回档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、控盘双突破（股价突破年线、半年线）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、主题猎手战法：结合热点、</a:t>
            </a:r>
            <a:r>
              <a:rPr lang="en-US" altLang="zh-CN" sz="2400" dirty="0"/>
              <a:t>L2</a:t>
            </a:r>
            <a:r>
              <a:rPr lang="zh-CN" altLang="en-US" sz="2400" dirty="0"/>
              <a:t>资金等指标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4</a:t>
            </a:r>
            <a:r>
              <a:rPr lang="zh-CN" altLang="en-US" sz="2400" dirty="0"/>
              <a:t>、机构增仓、北向阻击选股，指标择时操作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C915CAB-C43E-46D0-ABC6-09B67216C40D}"/>
              </a:ext>
            </a:extLst>
          </p:cNvPr>
          <p:cNvSpPr txBox="1"/>
          <p:nvPr/>
        </p:nvSpPr>
        <p:spPr>
          <a:xfrm>
            <a:off x="4873924" y="189782"/>
            <a:ext cx="1940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操作策略</a:t>
            </a:r>
          </a:p>
        </p:txBody>
      </p:sp>
    </p:spTree>
    <p:extLst>
      <p:ext uri="{BB962C8B-B14F-4D97-AF65-F5344CB8AC3E}">
        <p14:creationId xmlns:p14="http://schemas.microsoft.com/office/powerpoint/2010/main" val="3163844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B469CDA-82F9-44C2-9E55-0D05F9A833ED}"/>
              </a:ext>
            </a:extLst>
          </p:cNvPr>
          <p:cNvSpPr txBox="1"/>
          <p:nvPr/>
        </p:nvSpPr>
        <p:spPr>
          <a:xfrm>
            <a:off x="4882550" y="215660"/>
            <a:ext cx="3519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新国九条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4F27FE-B0B9-4248-9D46-E49E03A50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71" y="905774"/>
            <a:ext cx="11505761" cy="481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50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68A07A3-3A01-445C-952D-DF98ED812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121" y="879894"/>
            <a:ext cx="8082951" cy="52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80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00B10BC-F2EF-4181-9605-487AF2666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034"/>
            <a:ext cx="12192000" cy="646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79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06FAE9D-591A-4BCA-A59F-86793BBA5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4176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05524CB-A262-4139-8F73-CF08EC1EE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702" y="3709358"/>
            <a:ext cx="2562045" cy="288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2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D94378D-81C3-4A3B-BCD1-3661C91B0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009" y="1147314"/>
            <a:ext cx="3660927" cy="343331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409CD3A-7D14-4FD0-B5C5-E85E5DE0D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512" y="845388"/>
            <a:ext cx="4804913" cy="522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90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B929BFF-3A0F-4D5B-B6D9-C1DC8D56A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31" y="940279"/>
            <a:ext cx="11300605" cy="513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70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259894A-4E85-43A0-9082-3EC8A47CA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19" y="854016"/>
            <a:ext cx="11671540" cy="527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709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PS" id="{8741FFC2-4D7D-48D1-88A6-21A4E405BEEE}" vid="{BE4B9CD3-767A-4D54-8AE3-5DB2A8AFC4DC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</TotalTime>
  <Words>654</Words>
  <Application>Microsoft Office PowerPoint</Application>
  <PresentationFormat>宽屏</PresentationFormat>
  <Paragraphs>54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1" baseType="lpstr">
      <vt:lpstr>等线</vt:lpstr>
      <vt:lpstr>思源黑体 CN Heavy</vt:lpstr>
      <vt:lpstr>思源黑体 CN Medium</vt:lpstr>
      <vt:lpstr>微软雅黑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TG</cp:lastModifiedBy>
  <cp:revision>33</cp:revision>
  <dcterms:modified xsi:type="dcterms:W3CDTF">2024-05-20T04:25:59Z</dcterms:modified>
</cp:coreProperties>
</file>