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11" r:id="rId4"/>
    <p:sldId id="1416" r:id="rId5"/>
    <p:sldId id="1419" r:id="rId6"/>
    <p:sldId id="1413" r:id="rId7"/>
    <p:sldId id="1418" r:id="rId8"/>
    <p:sldId id="1420" r:id="rId9"/>
    <p:sldId id="1421" r:id="rId10"/>
    <p:sldId id="1422" r:id="rId11"/>
    <p:sldId id="1423" r:id="rId12"/>
    <p:sldId id="1259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EC5F74"/>
    <a:srgbClr val="F2991E"/>
    <a:srgbClr val="7A5CB3"/>
    <a:srgbClr val="555452"/>
    <a:srgbClr val="FFFA9D"/>
    <a:srgbClr val="FFFFFF"/>
    <a:srgbClr val="ED000E"/>
    <a:srgbClr val="4E83FA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1436" autoAdjust="0"/>
  </p:normalViewPr>
  <p:slideViewPr>
    <p:cSldViewPr snapToGrid="0" showGuides="1">
      <p:cViewPr varScale="1">
        <p:scale>
          <a:sx n="101" d="100"/>
          <a:sy n="101" d="100"/>
        </p:scale>
        <p:origin x="348" y="102"/>
      </p:cViewPr>
      <p:guideLst>
        <p:guide pos="7401"/>
        <p:guide pos="279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24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39.xml"/><Relationship Id="rId21" Type="http://schemas.openxmlformats.org/officeDocument/2006/relationships/tags" Target="../tags/tag34.xml"/><Relationship Id="rId42" Type="http://schemas.openxmlformats.org/officeDocument/2006/relationships/tags" Target="../tags/tag55.xml"/><Relationship Id="rId47" Type="http://schemas.openxmlformats.org/officeDocument/2006/relationships/tags" Target="../tags/tag60.xml"/><Relationship Id="rId63" Type="http://schemas.openxmlformats.org/officeDocument/2006/relationships/tags" Target="../tags/tag76.xml"/><Relationship Id="rId68" Type="http://schemas.openxmlformats.org/officeDocument/2006/relationships/tags" Target="../tags/tag81.xml"/><Relationship Id="rId84" Type="http://schemas.openxmlformats.org/officeDocument/2006/relationships/tags" Target="../tags/tag97.xml"/><Relationship Id="rId89" Type="http://schemas.openxmlformats.org/officeDocument/2006/relationships/tags" Target="../tags/tag102.xml"/><Relationship Id="rId16" Type="http://schemas.openxmlformats.org/officeDocument/2006/relationships/tags" Target="../tags/tag29.xml"/><Relationship Id="rId11" Type="http://schemas.openxmlformats.org/officeDocument/2006/relationships/tags" Target="../tags/tag24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53" Type="http://schemas.openxmlformats.org/officeDocument/2006/relationships/tags" Target="../tags/tag66.xml"/><Relationship Id="rId58" Type="http://schemas.openxmlformats.org/officeDocument/2006/relationships/tags" Target="../tags/tag71.xml"/><Relationship Id="rId74" Type="http://schemas.openxmlformats.org/officeDocument/2006/relationships/tags" Target="../tags/tag87.xml"/><Relationship Id="rId79" Type="http://schemas.openxmlformats.org/officeDocument/2006/relationships/tags" Target="../tags/tag92.xml"/><Relationship Id="rId5" Type="http://schemas.openxmlformats.org/officeDocument/2006/relationships/tags" Target="../tags/tag18.xml"/><Relationship Id="rId90" Type="http://schemas.openxmlformats.org/officeDocument/2006/relationships/tags" Target="../tags/tag103.xml"/><Relationship Id="rId95" Type="http://schemas.openxmlformats.org/officeDocument/2006/relationships/tags" Target="../tags/tag108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43" Type="http://schemas.openxmlformats.org/officeDocument/2006/relationships/tags" Target="../tags/tag56.xml"/><Relationship Id="rId48" Type="http://schemas.openxmlformats.org/officeDocument/2006/relationships/tags" Target="../tags/tag61.xml"/><Relationship Id="rId64" Type="http://schemas.openxmlformats.org/officeDocument/2006/relationships/tags" Target="../tags/tag77.xml"/><Relationship Id="rId69" Type="http://schemas.openxmlformats.org/officeDocument/2006/relationships/tags" Target="../tags/tag82.xml"/><Relationship Id="rId80" Type="http://schemas.openxmlformats.org/officeDocument/2006/relationships/tags" Target="../tags/tag93.xml"/><Relationship Id="rId85" Type="http://schemas.openxmlformats.org/officeDocument/2006/relationships/tags" Target="../tags/tag98.xml"/><Relationship Id="rId3" Type="http://schemas.openxmlformats.org/officeDocument/2006/relationships/tags" Target="../tags/tag16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46" Type="http://schemas.openxmlformats.org/officeDocument/2006/relationships/tags" Target="../tags/tag59.xml"/><Relationship Id="rId59" Type="http://schemas.openxmlformats.org/officeDocument/2006/relationships/tags" Target="../tags/tag72.xml"/><Relationship Id="rId67" Type="http://schemas.openxmlformats.org/officeDocument/2006/relationships/tags" Target="../tags/tag80.xml"/><Relationship Id="rId20" Type="http://schemas.openxmlformats.org/officeDocument/2006/relationships/tags" Target="../tags/tag33.xml"/><Relationship Id="rId41" Type="http://schemas.openxmlformats.org/officeDocument/2006/relationships/tags" Target="../tags/tag54.xml"/><Relationship Id="rId54" Type="http://schemas.openxmlformats.org/officeDocument/2006/relationships/tags" Target="../tags/tag67.xml"/><Relationship Id="rId62" Type="http://schemas.openxmlformats.org/officeDocument/2006/relationships/tags" Target="../tags/tag75.xml"/><Relationship Id="rId70" Type="http://schemas.openxmlformats.org/officeDocument/2006/relationships/tags" Target="../tags/tag83.xml"/><Relationship Id="rId75" Type="http://schemas.openxmlformats.org/officeDocument/2006/relationships/tags" Target="../tags/tag88.xml"/><Relationship Id="rId83" Type="http://schemas.openxmlformats.org/officeDocument/2006/relationships/tags" Target="../tags/tag96.xml"/><Relationship Id="rId88" Type="http://schemas.openxmlformats.org/officeDocument/2006/relationships/tags" Target="../tags/tag101.xml"/><Relationship Id="rId91" Type="http://schemas.openxmlformats.org/officeDocument/2006/relationships/tags" Target="../tags/tag104.xml"/><Relationship Id="rId96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49" Type="http://schemas.openxmlformats.org/officeDocument/2006/relationships/tags" Target="../tags/tag62.xml"/><Relationship Id="rId57" Type="http://schemas.openxmlformats.org/officeDocument/2006/relationships/tags" Target="../tags/tag70.xml"/><Relationship Id="rId10" Type="http://schemas.openxmlformats.org/officeDocument/2006/relationships/tags" Target="../tags/tag23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52" Type="http://schemas.openxmlformats.org/officeDocument/2006/relationships/tags" Target="../tags/tag65.xml"/><Relationship Id="rId60" Type="http://schemas.openxmlformats.org/officeDocument/2006/relationships/tags" Target="../tags/tag73.xml"/><Relationship Id="rId65" Type="http://schemas.openxmlformats.org/officeDocument/2006/relationships/tags" Target="../tags/tag78.xml"/><Relationship Id="rId73" Type="http://schemas.openxmlformats.org/officeDocument/2006/relationships/tags" Target="../tags/tag86.xml"/><Relationship Id="rId78" Type="http://schemas.openxmlformats.org/officeDocument/2006/relationships/tags" Target="../tags/tag91.xml"/><Relationship Id="rId81" Type="http://schemas.openxmlformats.org/officeDocument/2006/relationships/tags" Target="../tags/tag94.xml"/><Relationship Id="rId86" Type="http://schemas.openxmlformats.org/officeDocument/2006/relationships/tags" Target="../tags/tag99.xml"/><Relationship Id="rId94" Type="http://schemas.openxmlformats.org/officeDocument/2006/relationships/tags" Target="../tags/tag107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9" Type="http://schemas.openxmlformats.org/officeDocument/2006/relationships/tags" Target="../tags/tag52.xml"/><Relationship Id="rId34" Type="http://schemas.openxmlformats.org/officeDocument/2006/relationships/tags" Target="../tags/tag47.xml"/><Relationship Id="rId50" Type="http://schemas.openxmlformats.org/officeDocument/2006/relationships/tags" Target="../tags/tag63.xml"/><Relationship Id="rId55" Type="http://schemas.openxmlformats.org/officeDocument/2006/relationships/tags" Target="../tags/tag68.xml"/><Relationship Id="rId76" Type="http://schemas.openxmlformats.org/officeDocument/2006/relationships/tags" Target="../tags/tag89.xml"/><Relationship Id="rId97" Type="http://schemas.openxmlformats.org/officeDocument/2006/relationships/image" Target="../media/image29.png"/><Relationship Id="rId7" Type="http://schemas.openxmlformats.org/officeDocument/2006/relationships/tags" Target="../tags/tag20.xml"/><Relationship Id="rId71" Type="http://schemas.openxmlformats.org/officeDocument/2006/relationships/tags" Target="../tags/tag84.xml"/><Relationship Id="rId92" Type="http://schemas.openxmlformats.org/officeDocument/2006/relationships/tags" Target="../tags/tag105.xml"/><Relationship Id="rId2" Type="http://schemas.openxmlformats.org/officeDocument/2006/relationships/tags" Target="../tags/tag15.xml"/><Relationship Id="rId29" Type="http://schemas.openxmlformats.org/officeDocument/2006/relationships/tags" Target="../tags/tag42.xml"/><Relationship Id="rId24" Type="http://schemas.openxmlformats.org/officeDocument/2006/relationships/tags" Target="../tags/tag37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66" Type="http://schemas.openxmlformats.org/officeDocument/2006/relationships/tags" Target="../tags/tag79.xml"/><Relationship Id="rId87" Type="http://schemas.openxmlformats.org/officeDocument/2006/relationships/tags" Target="../tags/tag100.xml"/><Relationship Id="rId61" Type="http://schemas.openxmlformats.org/officeDocument/2006/relationships/tags" Target="../tags/tag74.xml"/><Relationship Id="rId82" Type="http://schemas.openxmlformats.org/officeDocument/2006/relationships/tags" Target="../tags/tag95.xml"/><Relationship Id="rId19" Type="http://schemas.openxmlformats.org/officeDocument/2006/relationships/tags" Target="../tags/tag32.xml"/><Relationship Id="rId14" Type="http://schemas.openxmlformats.org/officeDocument/2006/relationships/tags" Target="../tags/tag27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56" Type="http://schemas.openxmlformats.org/officeDocument/2006/relationships/tags" Target="../tags/tag69.xml"/><Relationship Id="rId77" Type="http://schemas.openxmlformats.org/officeDocument/2006/relationships/tags" Target="../tags/tag90.xml"/><Relationship Id="rId8" Type="http://schemas.openxmlformats.org/officeDocument/2006/relationships/tags" Target="../tags/tag21.xml"/><Relationship Id="rId51" Type="http://schemas.openxmlformats.org/officeDocument/2006/relationships/tags" Target="../tags/tag64.xml"/><Relationship Id="rId72" Type="http://schemas.openxmlformats.org/officeDocument/2006/relationships/tags" Target="../tags/tag85.xml"/><Relationship Id="rId93" Type="http://schemas.openxmlformats.org/officeDocument/2006/relationships/tags" Target="../tags/tag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416069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橡皮糖行情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找找抱团股更舒服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2025/5/21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1FE4634-6E5F-DB53-67BE-605667FADC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EB3243-3A9F-082F-EB1C-9767A6AC40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EA390-EEE2-7284-40F9-C04DA855B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B3D97E3-0097-8977-40BA-ED4E677D9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筹码峰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50230B6-663F-1C9F-C498-5326AA4F1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496696"/>
            <a:ext cx="7820008" cy="506496"/>
          </a:xfrm>
        </p:spPr>
        <p:txBody>
          <a:bodyPr/>
          <a:lstStyle/>
          <a:p>
            <a:r>
              <a:rPr lang="zh-CN" altLang="en-US" dirty="0"/>
              <a:t>筹码的峰值</a:t>
            </a:r>
            <a:r>
              <a:rPr lang="en-US" altLang="zh-CN" dirty="0"/>
              <a:t>—</a:t>
            </a:r>
            <a:r>
              <a:rPr lang="zh-CN" altLang="en-US" dirty="0"/>
              <a:t>持有筹码最高的一段，往往是主力控筹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44F6FA7-6C8D-81C5-6C13-A81F7D587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43" y="1083595"/>
            <a:ext cx="7228114" cy="4065814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48E4CC2-DB65-B5C2-662E-1A9C66525111}"/>
              </a:ext>
            </a:extLst>
          </p:cNvPr>
          <p:cNvCxnSpPr>
            <a:cxnSpLocks/>
          </p:cNvCxnSpPr>
          <p:nvPr/>
        </p:nvCxnSpPr>
        <p:spPr>
          <a:xfrm>
            <a:off x="3703226" y="3116502"/>
            <a:ext cx="4951824" cy="0"/>
          </a:xfrm>
          <a:prstGeom prst="line">
            <a:avLst/>
          </a:prstGeom>
          <a:noFill/>
          <a:ln w="12700" cap="flat" cmpd="sng" algn="ctr">
            <a:solidFill>
              <a:srgbClr val="FF9409"/>
            </a:solidFill>
            <a:prstDash val="lgDash"/>
            <a:miter lim="800000"/>
          </a:ln>
          <a:effectLst/>
        </p:spPr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5567876-4DF8-26C4-7F28-4F4636934953}"/>
              </a:ext>
            </a:extLst>
          </p:cNvPr>
          <p:cNvSpPr/>
          <p:nvPr/>
        </p:nvSpPr>
        <p:spPr>
          <a:xfrm>
            <a:off x="8591919" y="256196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筹码峰</a:t>
            </a:r>
          </a:p>
        </p:txBody>
      </p:sp>
    </p:spTree>
    <p:extLst>
      <p:ext uri="{BB962C8B-B14F-4D97-AF65-F5344CB8AC3E}">
        <p14:creationId xmlns:p14="http://schemas.microsoft.com/office/powerpoint/2010/main" val="27510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8375DF5-8D67-6211-B29D-F4BA05182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如何找机构抱团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5726D9-CE79-6EFE-B8B5-6EB7ACBAB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448044"/>
            <a:ext cx="7820008" cy="84856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①筹码峰没有明显降低；②有主力控盘；③龙虎机构抢筹</a:t>
            </a:r>
            <a:endParaRPr lang="en-US" altLang="zh-CN" dirty="0"/>
          </a:p>
          <a:p>
            <a:r>
              <a:rPr lang="zh-CN" altLang="en-US" dirty="0"/>
              <a:t>此类型股，中线跟踪做做波段，出龙虎榜机构抢筹可超短线博弈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43ECF3-172E-1097-F209-CA9ABB81B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088" y="1042987"/>
            <a:ext cx="7492999" cy="421481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708E4D-88B5-EB1C-67DA-163FA4E48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1409956"/>
            <a:ext cx="3736904" cy="217144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3ACB49B0-D7FC-331A-21D8-B161B24BF38F}"/>
              </a:ext>
            </a:extLst>
          </p:cNvPr>
          <p:cNvSpPr/>
          <p:nvPr/>
        </p:nvSpPr>
        <p:spPr>
          <a:xfrm>
            <a:off x="7287489" y="3053447"/>
            <a:ext cx="341173" cy="34117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84DF17-7CF7-1EB4-AAE2-F6CACAC97EA8}"/>
              </a:ext>
            </a:extLst>
          </p:cNvPr>
          <p:cNvSpPr/>
          <p:nvPr/>
        </p:nvSpPr>
        <p:spPr>
          <a:xfrm>
            <a:off x="6096000" y="2806700"/>
            <a:ext cx="5600700" cy="774700"/>
          </a:xfrm>
          <a:prstGeom prst="rect">
            <a:avLst/>
          </a:prstGeom>
          <a:noFill/>
          <a:ln w="3175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3FB4588-EDD9-F706-912F-A9153E9BE7C4}"/>
              </a:ext>
            </a:extLst>
          </p:cNvPr>
          <p:cNvSpPr/>
          <p:nvPr/>
        </p:nvSpPr>
        <p:spPr>
          <a:xfrm>
            <a:off x="7696568" y="3053447"/>
            <a:ext cx="3581032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历经调整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爆发，筹码峰没变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F81C613-EBC1-796A-36EF-32521F637CA3}"/>
              </a:ext>
            </a:extLst>
          </p:cNvPr>
          <p:cNvGrpSpPr/>
          <p:nvPr/>
        </p:nvGrpSpPr>
        <p:grpSpPr>
          <a:xfrm>
            <a:off x="5701512" y="4232910"/>
            <a:ext cx="2870988" cy="373380"/>
            <a:chOff x="7439889" y="3205847"/>
            <a:chExt cx="2870988" cy="37338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4BFDC41-04D8-AC7E-56C7-64878CB74840}"/>
                </a:ext>
              </a:extLst>
            </p:cNvPr>
            <p:cNvSpPr/>
            <p:nvPr/>
          </p:nvSpPr>
          <p:spPr>
            <a:xfrm>
              <a:off x="7439889" y="3205847"/>
              <a:ext cx="341173" cy="34117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25A619B4-ABB2-65B3-E515-CF3DBA6DB35E}"/>
                </a:ext>
              </a:extLst>
            </p:cNvPr>
            <p:cNvSpPr/>
            <p:nvPr/>
          </p:nvSpPr>
          <p:spPr>
            <a:xfrm>
              <a:off x="7848968" y="3205847"/>
              <a:ext cx="2461909" cy="373380"/>
            </a:xfrm>
            <a:prstGeom prst="roundRect">
              <a:avLst/>
            </a:prstGeom>
            <a:solidFill>
              <a:schemeClr val="accent6">
                <a:alpha val="84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cs typeface="+mn-ea"/>
                  <a:sym typeface="+mn-lt"/>
                </a:rPr>
                <a:t>主力控盘反复活跃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732F498-9FE8-B98D-121F-35E2630C9237}"/>
              </a:ext>
            </a:extLst>
          </p:cNvPr>
          <p:cNvGrpSpPr/>
          <p:nvPr/>
        </p:nvGrpSpPr>
        <p:grpSpPr>
          <a:xfrm>
            <a:off x="875871" y="3941924"/>
            <a:ext cx="2870988" cy="373380"/>
            <a:chOff x="7439889" y="3205847"/>
            <a:chExt cx="2870988" cy="37338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3849A98-0B3B-85AA-77D1-94C29E206462}"/>
                </a:ext>
              </a:extLst>
            </p:cNvPr>
            <p:cNvSpPr/>
            <p:nvPr/>
          </p:nvSpPr>
          <p:spPr>
            <a:xfrm>
              <a:off x="7439889" y="3205847"/>
              <a:ext cx="341173" cy="34117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D0FB883-1A16-725A-C8CA-B32C97BD9F62}"/>
                </a:ext>
              </a:extLst>
            </p:cNvPr>
            <p:cNvSpPr/>
            <p:nvPr/>
          </p:nvSpPr>
          <p:spPr>
            <a:xfrm>
              <a:off x="7848968" y="3205847"/>
              <a:ext cx="2461909" cy="373380"/>
            </a:xfrm>
            <a:prstGeom prst="roundRect">
              <a:avLst/>
            </a:prstGeom>
            <a:solidFill>
              <a:schemeClr val="accent6">
                <a:alpha val="84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cs typeface="+mn-ea"/>
                  <a:sym typeface="+mn-lt"/>
                </a:rPr>
                <a:t>爆发期：机构抢筹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41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C6E5EDFC-EDFF-A0E6-8D6B-62FACE2647F4}"/>
              </a:ext>
            </a:extLst>
          </p:cNvPr>
          <p:cNvGrpSpPr/>
          <p:nvPr/>
        </p:nvGrpSpPr>
        <p:grpSpPr>
          <a:xfrm>
            <a:off x="442913" y="245085"/>
            <a:ext cx="5167169" cy="3056793"/>
            <a:chOff x="442913" y="378435"/>
            <a:chExt cx="5167169" cy="3056793"/>
          </a:xfrm>
        </p:grpSpPr>
        <p:sp>
          <p:nvSpPr>
            <p:cNvPr id="10" name="矩形: 圆角 9"/>
            <p:cNvSpPr/>
            <p:nvPr/>
          </p:nvSpPr>
          <p:spPr>
            <a:xfrm>
              <a:off x="2789600" y="1618605"/>
              <a:ext cx="2820482" cy="1533810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C51DAB1-18DB-11B2-0FD8-6DF471AF3DBC}"/>
                </a:ext>
              </a:extLst>
            </p:cNvPr>
            <p:cNvGrpSpPr/>
            <p:nvPr/>
          </p:nvGrpSpPr>
          <p:grpSpPr>
            <a:xfrm>
              <a:off x="442913" y="378435"/>
              <a:ext cx="2081213" cy="3056793"/>
              <a:chOff x="442913" y="420512"/>
              <a:chExt cx="2081213" cy="305679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2913" y="420512"/>
                <a:ext cx="2081212" cy="2551624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32A2D04-6703-38AB-ECF1-3AE9E1359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8009" t="2975"/>
              <a:stretch/>
            </p:blipFill>
            <p:spPr>
              <a:xfrm>
                <a:off x="442914" y="3115422"/>
                <a:ext cx="2081212" cy="361883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63BB803-4AEC-D164-F97A-0CAEBD3AD24F}"/>
                </a:ext>
              </a:extLst>
            </p:cNvPr>
            <p:cNvGrpSpPr/>
            <p:nvPr/>
          </p:nvGrpSpPr>
          <p:grpSpPr>
            <a:xfrm>
              <a:off x="2989625" y="892244"/>
              <a:ext cx="2472651" cy="480435"/>
              <a:chOff x="3023274" y="725506"/>
              <a:chExt cx="2472651" cy="480435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517300CC-AED5-ADF7-42D2-ECB27C33807C}"/>
                  </a:ext>
                </a:extLst>
              </p:cNvPr>
              <p:cNvSpPr/>
              <p:nvPr/>
            </p:nvSpPr>
            <p:spPr>
              <a:xfrm>
                <a:off x="3023274" y="740989"/>
                <a:ext cx="449469" cy="449469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1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F672B41D-864F-574D-3C25-E7A7E26A715A}"/>
                  </a:ext>
                </a:extLst>
              </p:cNvPr>
              <p:cNvSpPr/>
              <p:nvPr/>
            </p:nvSpPr>
            <p:spPr>
              <a:xfrm>
                <a:off x="3571967" y="725506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altLang="zh-CN" sz="2000" dirty="0">
                    <a:cs typeface="+mn-ea"/>
                    <a:sym typeface="+mn-lt"/>
                  </a:rPr>
                  <a:t>PC</a:t>
                </a:r>
                <a:r>
                  <a:rPr lang="zh-CN" altLang="en-US" sz="2000" dirty="0">
                    <a:cs typeface="+mn-ea"/>
                    <a:sym typeface="+mn-lt"/>
                  </a:rPr>
                  <a:t>找圈子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EC31230A-A492-4B3A-1384-4776B6708D47}"/>
              </a:ext>
            </a:extLst>
          </p:cNvPr>
          <p:cNvGrpSpPr/>
          <p:nvPr/>
        </p:nvGrpSpPr>
        <p:grpSpPr>
          <a:xfrm>
            <a:off x="6096000" y="245085"/>
            <a:ext cx="5682035" cy="3037744"/>
            <a:chOff x="6096000" y="378435"/>
            <a:chExt cx="5682035" cy="303774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71A2695C-03CC-6049-A4C4-7644D840A4B5}"/>
                </a:ext>
              </a:extLst>
            </p:cNvPr>
            <p:cNvGrpSpPr/>
            <p:nvPr/>
          </p:nvGrpSpPr>
          <p:grpSpPr>
            <a:xfrm>
              <a:off x="6096000" y="378435"/>
              <a:ext cx="3007213" cy="2551624"/>
              <a:chOff x="1077484" y="4289858"/>
              <a:chExt cx="3414712" cy="2897388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1A510CC0-3C49-ED03-6856-D16D0F749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1012"/>
              <a:stretch/>
            </p:blipFill>
            <p:spPr>
              <a:xfrm>
                <a:off x="1077484" y="4875015"/>
                <a:ext cx="3414712" cy="2312231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391526A1-D8ED-89F0-4396-9137C3A7D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484" y="4289858"/>
                <a:ext cx="3414712" cy="449468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064E443-5854-EAA7-8E09-A3FF988CD3C0}"/>
                </a:ext>
              </a:extLst>
            </p:cNvPr>
            <p:cNvGrpSpPr/>
            <p:nvPr/>
          </p:nvGrpSpPr>
          <p:grpSpPr>
            <a:xfrm>
              <a:off x="9305384" y="873147"/>
              <a:ext cx="2472651" cy="480435"/>
              <a:chOff x="3061374" y="789927"/>
              <a:chExt cx="2472651" cy="480435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6BDBA6E-589D-09EB-355A-2B2D3757FB1D}"/>
                  </a:ext>
                </a:extLst>
              </p:cNvPr>
              <p:cNvSpPr/>
              <p:nvPr/>
            </p:nvSpPr>
            <p:spPr>
              <a:xfrm>
                <a:off x="3061374" y="805410"/>
                <a:ext cx="449469" cy="449469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2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518D22B6-6B71-F11F-F390-0E5E9FEC8161}"/>
                  </a:ext>
                </a:extLst>
              </p:cNvPr>
              <p:cNvSpPr/>
              <p:nvPr/>
            </p:nvSpPr>
            <p:spPr>
              <a:xfrm>
                <a:off x="3610067" y="789927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altLang="zh-CN" sz="2000" dirty="0">
                    <a:cs typeface="+mn-ea"/>
                    <a:sym typeface="+mn-lt"/>
                  </a:rPr>
                  <a:t>APP</a:t>
                </a:r>
                <a:r>
                  <a:rPr lang="zh-CN" altLang="en-US" sz="2000" dirty="0">
                    <a:cs typeface="+mn-ea"/>
                    <a:sym typeface="+mn-lt"/>
                  </a:rPr>
                  <a:t>找圈子</a:t>
                </a:r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DDF9680F-A827-867F-A779-B632389A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3"/>
            <a:stretch/>
          </p:blipFill>
          <p:spPr>
            <a:xfrm>
              <a:off x="6096000" y="3113652"/>
              <a:ext cx="3007213" cy="30252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4E95A22-5EB2-A5EF-C127-F7D12B5B2153}"/>
                </a:ext>
              </a:extLst>
            </p:cNvPr>
            <p:cNvSpPr/>
            <p:nvPr/>
          </p:nvSpPr>
          <p:spPr>
            <a:xfrm>
              <a:off x="8642350" y="3162300"/>
              <a:ext cx="400050" cy="196850"/>
            </a:xfrm>
            <a:prstGeom prst="rect">
              <a:avLst/>
            </a:prstGeom>
            <a:noFill/>
            <a:ln w="19050" cap="flat" cmpd="sng" algn="ctr">
              <a:solidFill>
                <a:srgbClr val="FF4DFF"/>
              </a:solidFill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61B401DE-68E3-BE6B-EE9A-07270423B425}"/>
                </a:ext>
              </a:extLst>
            </p:cNvPr>
            <p:cNvSpPr/>
            <p:nvPr/>
          </p:nvSpPr>
          <p:spPr>
            <a:xfrm>
              <a:off x="9305383" y="1539535"/>
              <a:ext cx="2472651" cy="1533810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圈子→搜索“龙虎淘金圈”→点击圈子头像→「置顶」，下次进入不迷路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2B7521C-498A-EB2E-03ED-5732811BA7A5}"/>
              </a:ext>
            </a:extLst>
          </p:cNvPr>
          <p:cNvGrpSpPr/>
          <p:nvPr/>
        </p:nvGrpSpPr>
        <p:grpSpPr>
          <a:xfrm>
            <a:off x="818116" y="3564395"/>
            <a:ext cx="4416762" cy="3004498"/>
            <a:chOff x="1083614" y="3697745"/>
            <a:chExt cx="4416762" cy="3004498"/>
          </a:xfrm>
        </p:grpSpPr>
        <p:sp>
          <p:nvSpPr>
            <p:cNvPr id="13" name="矩形: 圆角 12"/>
            <p:cNvSpPr/>
            <p:nvPr/>
          </p:nvSpPr>
          <p:spPr>
            <a:xfrm>
              <a:off x="1144850" y="4891551"/>
              <a:ext cx="4344188" cy="1810692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1~4</a:t>
              </a:r>
              <a:r>
                <a:rPr lang="zh-CN" altLang="en-US" sz="1600" kern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更新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F85FE4B-7C85-B851-47C0-B8C1D2794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3614" y="4251076"/>
              <a:ext cx="4416762" cy="5520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334DAFB-9F18-BAAE-0C79-BC7E8BE3EC24}"/>
                </a:ext>
              </a:extLst>
            </p:cNvPr>
            <p:cNvGrpSpPr/>
            <p:nvPr/>
          </p:nvGrpSpPr>
          <p:grpSpPr>
            <a:xfrm>
              <a:off x="2055670" y="3697745"/>
              <a:ext cx="2472651" cy="480435"/>
              <a:chOff x="3061374" y="252912"/>
              <a:chExt cx="2472651" cy="48043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84421DF6-30CE-6ECE-735E-0BA873BD2200}"/>
                  </a:ext>
                </a:extLst>
              </p:cNvPr>
              <p:cNvSpPr/>
              <p:nvPr/>
            </p:nvSpPr>
            <p:spPr>
              <a:xfrm>
                <a:off x="3061374" y="268395"/>
                <a:ext cx="449469" cy="449469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3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8A72B18C-1FDC-6DCD-FF4C-06370AAEA0EC}"/>
                  </a:ext>
                </a:extLst>
              </p:cNvPr>
              <p:cNvSpPr/>
              <p:nvPr/>
            </p:nvSpPr>
            <p:spPr>
              <a:xfrm>
                <a:off x="3610067" y="252912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圈子内容</a:t>
                </a: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EA2FD889-3599-B56A-FC1D-61B5A77D626C}"/>
              </a:ext>
            </a:extLst>
          </p:cNvPr>
          <p:cNvGrpSpPr/>
          <p:nvPr/>
        </p:nvGrpSpPr>
        <p:grpSpPr>
          <a:xfrm>
            <a:off x="6124719" y="3606315"/>
            <a:ext cx="5624369" cy="3045742"/>
            <a:chOff x="6124719" y="3739665"/>
            <a:chExt cx="5624369" cy="3045742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711FB73-BAE4-E1A3-EACA-BB4EB247E468}"/>
                </a:ext>
              </a:extLst>
            </p:cNvPr>
            <p:cNvSpPr/>
            <p:nvPr/>
          </p:nvSpPr>
          <p:spPr>
            <a:xfrm>
              <a:off x="8537930" y="4423842"/>
              <a:ext cx="321115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b="1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时间表</a:t>
              </a:r>
              <a:endParaRPr lang="en-US" altLang="zh-CN" sz="1600" b="1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「周一」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17:15~18:00</a:t>
              </a: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「周二」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21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:00~21:45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「周三」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17:15~18:00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「周五」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09:45~10:30</a:t>
              </a: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「周日」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21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:00~21:45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E048B00B-9DBA-20C8-BA04-09B33F703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4719" y="3741495"/>
              <a:ext cx="2072684" cy="304391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612FB107-43E6-24CE-F63A-A4EFE461204A}"/>
                </a:ext>
              </a:extLst>
            </p:cNvPr>
            <p:cNvGrpSpPr/>
            <p:nvPr/>
          </p:nvGrpSpPr>
          <p:grpSpPr>
            <a:xfrm>
              <a:off x="8907183" y="3739665"/>
              <a:ext cx="2472651" cy="480435"/>
              <a:chOff x="3061374" y="252912"/>
              <a:chExt cx="2472651" cy="480435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4B55D39A-E79F-A20B-0B41-E7DD867FF648}"/>
                  </a:ext>
                </a:extLst>
              </p:cNvPr>
              <p:cNvSpPr/>
              <p:nvPr/>
            </p:nvSpPr>
            <p:spPr>
              <a:xfrm>
                <a:off x="3061374" y="268395"/>
                <a:ext cx="449469" cy="449469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4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D7DD2D3C-FEA7-56A2-9D15-A489BCDE655E}"/>
                  </a:ext>
                </a:extLst>
              </p:cNvPr>
              <p:cNvSpPr/>
              <p:nvPr/>
            </p:nvSpPr>
            <p:spPr>
              <a:xfrm>
                <a:off x="3610067" y="252912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龙虎直播</a:t>
                </a: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A12EC03-8D20-AE12-7B46-AF378F75F902}"/>
              </a:ext>
            </a:extLst>
          </p:cNvPr>
          <p:cNvGrpSpPr/>
          <p:nvPr/>
        </p:nvGrpSpPr>
        <p:grpSpPr>
          <a:xfrm>
            <a:off x="442913" y="245085"/>
            <a:ext cx="11306175" cy="6407448"/>
            <a:chOff x="442913" y="450552"/>
            <a:chExt cx="11306175" cy="6407448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F9002367-1372-F09F-E49E-33CF5920D025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450552"/>
              <a:ext cx="0" cy="6407448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F53F44"/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E0A49000-3B81-9A88-6AD4-06ECEC8D76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913" y="3653113"/>
              <a:ext cx="11306175" cy="0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F53F44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"/>
            <a:ext cx="12192000" cy="68569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大盘死叉中期，调整末期，放量就有望继续上冲</a:t>
            </a:r>
            <a:r>
              <a:rPr lang="en-US" altLang="zh-CN" dirty="0"/>
              <a:t>3417</a:t>
            </a:r>
            <a:r>
              <a:rPr lang="zh-CN" altLang="en-US" dirty="0"/>
              <a:t>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两市成交</a:t>
            </a:r>
            <a:r>
              <a:rPr lang="en-US" altLang="zh-CN" dirty="0"/>
              <a:t>1.17</a:t>
            </a:r>
            <a:r>
              <a:rPr lang="zh-CN" altLang="en-US" dirty="0"/>
              <a:t>万亿，增量</a:t>
            </a:r>
            <a:r>
              <a:rPr lang="en-US" altLang="zh-CN" dirty="0"/>
              <a:t>832</a:t>
            </a:r>
            <a:r>
              <a:rPr lang="zh-CN" altLang="en-US" dirty="0"/>
              <a:t>亿；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涨停家数连续两日逾百，对应的是机构抱团抢筹较明显，可多找锁筹、有控盘的方向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32" y="1020912"/>
            <a:ext cx="3023463" cy="33964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250" y="1505103"/>
            <a:ext cx="4247297" cy="3483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" r="924"/>
          <a:stretch/>
        </p:blipFill>
        <p:spPr>
          <a:xfrm>
            <a:off x="407988" y="738750"/>
            <a:ext cx="4882692" cy="2347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166" y="1016132"/>
            <a:ext cx="6059920" cy="2495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276224" y="4412438"/>
            <a:ext cx="7539840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/>
                <a:ea typeface="微软雅黑" panose="020B0503020204020204" charset="-122"/>
              </a:rPr>
              <a:t>龙虎炒作情绪总体活跃，积极应用短线战法</a:t>
            </a:r>
            <a:endParaRPr lang="en-US" altLang="zh-CN" sz="2000" dirty="0">
              <a:solidFill>
                <a:prstClr val="black"/>
              </a:solidFill>
              <a:latin typeface="思源黑体 CN Regular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机械设备、汽车配件、港口航运、化工制品、电气设备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机器人、人工智能、军工、汽车零部件、出口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07988" y="3375435"/>
            <a:ext cx="4882692" cy="668656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短打</a:t>
            </a:r>
            <a:r>
              <a:rPr lang="en-US" altLang="zh-CN" sz="1400" dirty="0">
                <a:cs typeface="+mn-ea"/>
                <a:sym typeface="+mn-lt"/>
              </a:rPr>
              <a:t>-</a:t>
            </a:r>
            <a:r>
              <a:rPr lang="zh-CN" altLang="en-US" sz="1400" dirty="0">
                <a:cs typeface="+mn-ea"/>
                <a:sym typeface="+mn-lt"/>
              </a:rPr>
              <a:t>席位密码</a:t>
            </a:r>
            <a:r>
              <a:rPr lang="en-US" altLang="zh-CN" sz="1400" dirty="0">
                <a:cs typeface="+mn-ea"/>
                <a:sym typeface="+mn-lt"/>
              </a:rPr>
              <a:t>-</a:t>
            </a:r>
            <a:r>
              <a:rPr lang="zh-CN" altLang="en-US" sz="1400" dirty="0">
                <a:cs typeface="+mn-ea"/>
                <a:sym typeface="+mn-lt"/>
              </a:rPr>
              <a:t>板块龙虎：龙虎累计上榜次数靠前，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400" dirty="0">
                <a:cs typeface="+mn-ea"/>
                <a:sym typeface="+mn-lt"/>
              </a:rPr>
              <a:t>/</a:t>
            </a:r>
            <a:r>
              <a:rPr lang="zh-CN" altLang="en-US" sz="1400" dirty="0">
                <a:cs typeface="+mn-ea"/>
                <a:sym typeface="+mn-lt"/>
              </a:rPr>
              <a:t>热点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044" y="3616169"/>
            <a:ext cx="3513005" cy="26771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31915-4F43-3CFE-181D-F9CD00EE2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98B8FB2-2263-52B3-000A-03E2F1E5B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>
            <a:extLst>
              <a:ext uri="{FF2B5EF4-FFF2-40B4-BE49-F238E27FC236}">
                <a16:creationId xmlns:a16="http://schemas.microsoft.com/office/drawing/2014/main" id="{DC3C4B6B-AC54-6F7C-0DD3-0899E6998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383369"/>
              </p:ext>
            </p:extLst>
          </p:nvPr>
        </p:nvGraphicFramePr>
        <p:xfrm>
          <a:off x="442913" y="777971"/>
          <a:ext cx="11341100" cy="56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845332376"/>
                    </a:ext>
                  </a:extLst>
                </a:gridCol>
                <a:gridCol w="555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5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82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谷歌推出首款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眼镜 与中国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品牌</a:t>
                      </a:r>
                      <a:r>
                        <a:rPr lang="en-US" altLang="zh-CN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Xreal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达成战略合作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北京时间周三凌晨，美国科技巨头谷歌举行年度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I/O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开发者大会。谷歌宣布，与中国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品牌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Xreal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达成战略合作，推出首款搭载安卓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XR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平台的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眼镜。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日，浙江印发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关于支持人工智能创新发展的若干措施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，将智能家居机器人、智能眼镜等产品纳入消费品以旧换新补贴范围，按照产品售价的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，给予最高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件补助。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智能眼镜：比依股份、瀛通通讯、博士眼镜、明月镜片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 err="1">
                          <a:solidFill>
                            <a:schemeClr val="bg1"/>
                          </a:solidFill>
                        </a:rPr>
                        <a:t>Xreal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合作伙伴：科森科技、领益智造、龙旗科技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北交所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智能眼镜：纬达光电</a:t>
                      </a:r>
                      <a:endParaRPr lang="en-US" altLang="zh-CN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28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脑机接口新突破，闭环脊髓神经接口治疗助患者自主行走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日，浙大二院联合浙江大学南湖脑机交叉研究院、脑机智能全国重点实验室成功完成国内首例“闭环脊髓神经接口”植入手术。术后患者金大叔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化名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下肢运动功能持续显著改善，不但可以直线行走，还实现转弯、上下坡、变速行走等多种日常活动，标志着国内脊髓神经接口及神经功能重塑领域取得重大技术突破。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脑机接口：创新医疗、爱朋医疗、三博脑科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脑机接口：锦好医疗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8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美国天然气期货上涨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美国天然气期货日内涨幅扩大至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3.75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百万英热。据报道，欧盟可能提议在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年底之前禁止俄罗斯天然气进口配额。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燃气：长春燃气、贵州燃气、洪通燃气、首华燃气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北交所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燃气：凯添燃气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18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3376EF-A8E5-81CC-E82C-DEA7CE47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49"/>
            <a:ext cx="12192000" cy="68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8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597049"/>
            <a:ext cx="7820008" cy="1122094"/>
          </a:xfrm>
        </p:spPr>
        <p:txBody>
          <a:bodyPr>
            <a:normAutofit/>
          </a:bodyPr>
          <a:lstStyle/>
          <a:p>
            <a:r>
              <a:rPr lang="zh-CN" altLang="en-US" dirty="0"/>
              <a:t>紫旗回档；</a:t>
            </a:r>
            <a:r>
              <a:rPr lang="en-US" altLang="zh-CN" dirty="0"/>
              <a:t>10</a:t>
            </a:r>
            <a:r>
              <a:rPr lang="zh-CN" altLang="en-US" dirty="0"/>
              <a:t>天内紫旗</a:t>
            </a:r>
            <a:r>
              <a:rPr lang="en-US" altLang="zh-CN" dirty="0"/>
              <a:t>+</a:t>
            </a:r>
            <a:r>
              <a:rPr lang="zh-CN" altLang="en-US" dirty="0"/>
              <a:t>死叉</a:t>
            </a:r>
            <a:r>
              <a:rPr lang="en-US" altLang="zh-CN" dirty="0"/>
              <a:t>3</a:t>
            </a:r>
            <a:r>
              <a:rPr lang="zh-CN" altLang="en-US" dirty="0"/>
              <a:t>天以上，等待爆发回档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b="1106"/>
          <a:stretch/>
        </p:blipFill>
        <p:spPr>
          <a:xfrm>
            <a:off x="438150" y="1233346"/>
            <a:ext cx="3133408" cy="416547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0775" y="1245919"/>
            <a:ext cx="2435225" cy="413489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矩形: 圆角 9"/>
          <p:cNvSpPr/>
          <p:nvPr/>
        </p:nvSpPr>
        <p:spPr>
          <a:xfrm>
            <a:off x="3948875" y="167497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7445" y="1233346"/>
            <a:ext cx="2226770" cy="9064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317" y="1233346"/>
            <a:ext cx="2224790" cy="77240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r="107"/>
          <a:stretch/>
        </p:blipFill>
        <p:spPr>
          <a:xfrm>
            <a:off x="9522317" y="2203980"/>
            <a:ext cx="2231533" cy="316812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B4CA53-A91D-176B-057E-E1A09ECA4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" y="1245919"/>
            <a:ext cx="1504762" cy="2761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E5A9BE-A9B2-FE92-D868-1D5875E534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" b="257"/>
          <a:stretch/>
        </p:blipFill>
        <p:spPr>
          <a:xfrm>
            <a:off x="7007445" y="2266949"/>
            <a:ext cx="2224790" cy="310515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06C85F56-1060-D871-E510-EF267FD6ECD4}"/>
              </a:ext>
            </a:extLst>
          </p:cNvPr>
          <p:cNvSpPr/>
          <p:nvPr/>
        </p:nvSpPr>
        <p:spPr>
          <a:xfrm>
            <a:off x="8894407" y="5007434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5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3FAB31-1A67-D641-2DF8-1C47CCEFC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回顾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84FC6DD-096F-4808-85B1-A4C62DD966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84" y="5871365"/>
            <a:ext cx="7820008" cy="506496"/>
          </a:xfrm>
        </p:spPr>
        <p:txBody>
          <a:bodyPr/>
          <a:lstStyle/>
          <a:p>
            <a:r>
              <a:rPr lang="zh-CN" altLang="en-US" dirty="0"/>
              <a:t>有任何不懂的，随时在圈子</a:t>
            </a:r>
            <a:r>
              <a:rPr lang="en-US" altLang="zh-CN" dirty="0"/>
              <a:t>/</a:t>
            </a:r>
            <a:r>
              <a:rPr lang="zh-CN" altLang="en-US" dirty="0"/>
              <a:t>陪跑营</a:t>
            </a:r>
            <a:r>
              <a:rPr lang="en-US" altLang="zh-CN" dirty="0"/>
              <a:t>/</a:t>
            </a:r>
            <a:r>
              <a:rPr lang="zh-CN" altLang="en-US" dirty="0"/>
              <a:t>直播间中提出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1D2E16-067F-CB75-422C-A07A1CC2C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77" y="1114447"/>
            <a:ext cx="3609024" cy="2464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63F96C-C48B-B626-329D-43DDDBE6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814" y="3526002"/>
            <a:ext cx="3190467" cy="25986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A277C2D-E974-1B64-0323-73DD27B80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813" y="792648"/>
            <a:ext cx="3190467" cy="25393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15E8AC3-2C95-E4FD-55FE-3780CD18B4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5372"/>
          <a:stretch/>
        </p:blipFill>
        <p:spPr>
          <a:xfrm>
            <a:off x="1052513" y="3764863"/>
            <a:ext cx="2623925" cy="1778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DC49B4-C8E2-E3B0-16EC-8FA3E48293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3498"/>
          <a:stretch/>
        </p:blipFill>
        <p:spPr>
          <a:xfrm>
            <a:off x="3862389" y="3764863"/>
            <a:ext cx="3082430" cy="17786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BC9054C-8067-3F25-6F87-1C9F0FDEF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77" y="1152547"/>
            <a:ext cx="3609024" cy="24643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88F6E85-734D-750B-966F-E6D44D5D1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814" y="3564102"/>
            <a:ext cx="3190467" cy="25986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30C4DD1-EA49-175D-F4EA-07EBF4A33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813" y="830748"/>
            <a:ext cx="3190467" cy="25393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13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7D86742-7C1C-99D8-542E-A038C8EC9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什么是筹码</a:t>
            </a:r>
          </a:p>
        </p:txBody>
      </p:sp>
      <p:sp>
        <p:nvSpPr>
          <p:cNvPr id="224" name="文本占位符 1">
            <a:extLst>
              <a:ext uri="{FF2B5EF4-FFF2-40B4-BE49-F238E27FC236}">
                <a16:creationId xmlns:a16="http://schemas.microsoft.com/office/drawing/2014/main" id="{4F37224C-0122-01E2-AAA7-2854418D5C5B}"/>
              </a:ext>
            </a:extLst>
          </p:cNvPr>
          <p:cNvSpPr txBox="1">
            <a:spLocks/>
          </p:cNvSpPr>
          <p:nvPr/>
        </p:nvSpPr>
        <p:spPr>
          <a:xfrm>
            <a:off x="1827554" y="1016859"/>
            <a:ext cx="8536892" cy="127483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704020202090204" pitchFamily="34" charset="0"/>
              <a:buNone/>
              <a:defRPr lang="zh-CN" altLang="en-US" sz="2200" kern="1200" dirty="0">
                <a:solidFill>
                  <a:schemeClr val="tx1"/>
                </a:solidFill>
                <a:latin typeface="微软雅黑" panose="020B0703020204020201" pitchFamily="34" charset="-122"/>
                <a:ea typeface="微软雅黑" panose="020B0703020204020201" pitchFamily="34" charset="-122"/>
                <a:cs typeface="微软雅黑" panose="020B0703020204020201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704020202090204" pitchFamily="34" charset="0"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</a:rPr>
              <a:t>筹码：拥有股票即拥有筹码</a:t>
            </a: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704020202090204" pitchFamily="34" charset="0"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</a:rPr>
              <a:t>筹码分布：不同价位筹码的数量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</a:rPr>
              <a:t>（手）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</a:rPr>
              <a:t>分布状况，以横线长短表示</a:t>
            </a:r>
          </a:p>
        </p:txBody>
      </p:sp>
      <p:pic>
        <p:nvPicPr>
          <p:cNvPr id="225" name="图片 224">
            <a:extLst>
              <a:ext uri="{FF2B5EF4-FFF2-40B4-BE49-F238E27FC236}">
                <a16:creationId xmlns:a16="http://schemas.microsoft.com/office/drawing/2014/main" id="{63F6B214-D889-6EBE-08D4-97DC554D1286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7797243" y="2958340"/>
            <a:ext cx="3403617" cy="2365225"/>
          </a:xfrm>
          <a:prstGeom prst="rect">
            <a:avLst/>
          </a:prstGeom>
          <a:ln>
            <a:solidFill>
              <a:srgbClr val="115CAA"/>
            </a:solidFill>
          </a:ln>
        </p:spPr>
      </p:pic>
      <p:grpSp>
        <p:nvGrpSpPr>
          <p:cNvPr id="334" name="组合 333">
            <a:extLst>
              <a:ext uri="{FF2B5EF4-FFF2-40B4-BE49-F238E27FC236}">
                <a16:creationId xmlns:a16="http://schemas.microsoft.com/office/drawing/2014/main" id="{CB69C342-0A03-49ED-D4EE-301891D051E4}"/>
              </a:ext>
            </a:extLst>
          </p:cNvPr>
          <p:cNvGrpSpPr/>
          <p:nvPr/>
        </p:nvGrpSpPr>
        <p:grpSpPr>
          <a:xfrm>
            <a:off x="811554" y="2878286"/>
            <a:ext cx="4225984" cy="2594798"/>
            <a:chOff x="1827554" y="3193596"/>
            <a:chExt cx="4225984" cy="2594798"/>
          </a:xfrm>
        </p:grpSpPr>
        <p:grpSp>
          <p:nvGrpSpPr>
            <p:cNvPr id="226" name="组合 225">
              <a:extLst>
                <a:ext uri="{FF2B5EF4-FFF2-40B4-BE49-F238E27FC236}">
                  <a16:creationId xmlns:a16="http://schemas.microsoft.com/office/drawing/2014/main" id="{53514841-49FA-79BF-F426-DE513EA636F4}"/>
                </a:ext>
              </a:extLst>
            </p:cNvPr>
            <p:cNvGrpSpPr/>
            <p:nvPr/>
          </p:nvGrpSpPr>
          <p:grpSpPr>
            <a:xfrm>
              <a:off x="1827554" y="3193596"/>
              <a:ext cx="4225984" cy="2594798"/>
              <a:chOff x="1827554" y="3318244"/>
              <a:chExt cx="4225984" cy="2594798"/>
            </a:xfrm>
          </p:grpSpPr>
          <p:sp>
            <p:nvSpPr>
              <p:cNvPr id="227" name="文本框 226">
                <a:extLst>
                  <a:ext uri="{FF2B5EF4-FFF2-40B4-BE49-F238E27FC236}">
                    <a16:creationId xmlns:a16="http://schemas.microsoft.com/office/drawing/2014/main" id="{C3253AED-1203-CCB1-8EAF-3FB821EDBAE1}"/>
                  </a:ext>
                </a:extLst>
              </p:cNvPr>
              <p:cNvSpPr txBox="1"/>
              <p:nvPr/>
            </p:nvSpPr>
            <p:spPr>
              <a:xfrm>
                <a:off x="3082908" y="3353210"/>
                <a:ext cx="860041" cy="48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703020204020201" pitchFamily="34" charset="-122"/>
                  </a:rPr>
                  <a:t>3.06</a:t>
                </a:r>
                <a:endPara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703020204020201" pitchFamily="34" charset="-122"/>
                </a:endParaRPr>
              </a:p>
            </p:txBody>
          </p:sp>
          <p:sp>
            <p:nvSpPr>
              <p:cNvPr id="228" name="文本框 227">
                <a:extLst>
                  <a:ext uri="{FF2B5EF4-FFF2-40B4-BE49-F238E27FC236}">
                    <a16:creationId xmlns:a16="http://schemas.microsoft.com/office/drawing/2014/main" id="{8EAF47DE-ECFD-5676-F277-C5FDB1A3D196}"/>
                  </a:ext>
                </a:extLst>
              </p:cNvPr>
              <p:cNvSpPr txBox="1"/>
              <p:nvPr/>
            </p:nvSpPr>
            <p:spPr>
              <a:xfrm>
                <a:off x="3082908" y="3879701"/>
                <a:ext cx="860041" cy="48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703020204020201" pitchFamily="34" charset="-122"/>
                  </a:rPr>
                  <a:t>3.05</a:t>
                </a:r>
                <a:endPara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703020204020201" pitchFamily="34" charset="-122"/>
                </a:endParaRPr>
              </a:p>
            </p:txBody>
          </p:sp>
          <p:sp>
            <p:nvSpPr>
              <p:cNvPr id="229" name="文本框 228">
                <a:extLst>
                  <a:ext uri="{FF2B5EF4-FFF2-40B4-BE49-F238E27FC236}">
                    <a16:creationId xmlns:a16="http://schemas.microsoft.com/office/drawing/2014/main" id="{9428A24A-29B2-0C6D-F879-337DB88CA0CE}"/>
                  </a:ext>
                </a:extLst>
              </p:cNvPr>
              <p:cNvSpPr txBox="1"/>
              <p:nvPr/>
            </p:nvSpPr>
            <p:spPr>
              <a:xfrm>
                <a:off x="3082908" y="4933926"/>
                <a:ext cx="860041" cy="48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703020204020201" pitchFamily="34" charset="-122"/>
                  </a:rPr>
                  <a:t>3.03</a:t>
                </a:r>
                <a:endPara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703020204020201" pitchFamily="34" charset="-122"/>
                </a:endParaRPr>
              </a:p>
            </p:txBody>
          </p:sp>
          <p:grpSp>
            <p:nvGrpSpPr>
              <p:cNvPr id="230" name="PA-260-260212-Laughing-346846">
                <a:extLst>
                  <a:ext uri="{FF2B5EF4-FFF2-40B4-BE49-F238E27FC236}">
                    <a16:creationId xmlns:a16="http://schemas.microsoft.com/office/drawing/2014/main" id="{70419B96-7C93-2464-F0D5-23C0C77C26E8}"/>
                  </a:ext>
                </a:extLst>
              </p:cNvPr>
              <p:cNvGrpSpPr>
                <a:grpSpLocks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4132422" y="4989653"/>
                <a:ext cx="384016" cy="384016"/>
                <a:chOff x="13715305" y="8667052"/>
                <a:chExt cx="1524000" cy="1524000"/>
              </a:xfrm>
            </p:grpSpPr>
            <p:sp>
              <p:nvSpPr>
                <p:cNvPr id="324" name="PA-任意多边形: 形状 1571">
                  <a:extLst>
                    <a:ext uri="{FF2B5EF4-FFF2-40B4-BE49-F238E27FC236}">
                      <a16:creationId xmlns:a16="http://schemas.microsoft.com/office/drawing/2014/main" id="{9178479B-F90E-95FA-5F9C-F7F8466187E9}"/>
                    </a:ext>
                  </a:extLst>
                </p:cNvPr>
                <p:cNvSpPr/>
                <p:nvPr>
                  <p:custDataLst>
                    <p:tags r:id="rId87"/>
                  </p:custDataLst>
                </p:nvPr>
              </p:nvSpPr>
              <p:spPr>
                <a:xfrm>
                  <a:off x="13742538" y="8694285"/>
                  <a:ext cx="1470422" cy="1470422"/>
                </a:xfrm>
                <a:custGeom>
                  <a:avLst/>
                  <a:gdLst>
                    <a:gd name="connsiteX0" fmla="*/ 1470256 w 1470421"/>
                    <a:gd name="connsiteY0" fmla="*/ 735477 h 1470421"/>
                    <a:gd name="connsiteX1" fmla="*/ 735477 w 1470421"/>
                    <a:gd name="connsiteY1" fmla="*/ 1470256 h 1470421"/>
                    <a:gd name="connsiteX2" fmla="*/ 698 w 1470421"/>
                    <a:gd name="connsiteY2" fmla="*/ 735477 h 1470421"/>
                    <a:gd name="connsiteX3" fmla="*/ 735477 w 1470421"/>
                    <a:gd name="connsiteY3" fmla="*/ 698 h 1470421"/>
                    <a:gd name="connsiteX4" fmla="*/ 1470256 w 1470421"/>
                    <a:gd name="connsiteY4" fmla="*/ 735477 h 147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0421" h="1470421">
                      <a:moveTo>
                        <a:pt x="1470256" y="735477"/>
                      </a:moveTo>
                      <a:cubicBezTo>
                        <a:pt x="1470256" y="1141284"/>
                        <a:pt x="1141284" y="1470256"/>
                        <a:pt x="735477" y="1470256"/>
                      </a:cubicBezTo>
                      <a:cubicBezTo>
                        <a:pt x="329669" y="1470256"/>
                        <a:pt x="698" y="1141284"/>
                        <a:pt x="698" y="735477"/>
                      </a:cubicBezTo>
                      <a:cubicBezTo>
                        <a:pt x="698" y="329670"/>
                        <a:pt x="329669" y="698"/>
                        <a:pt x="735477" y="698"/>
                      </a:cubicBezTo>
                      <a:cubicBezTo>
                        <a:pt x="1141284" y="698"/>
                        <a:pt x="1470256" y="329670"/>
                        <a:pt x="1470256" y="735477"/>
                      </a:cubicBezTo>
                      <a:close/>
                    </a:path>
                  </a:pathLst>
                </a:custGeom>
                <a:solidFill>
                  <a:srgbClr val="F7B239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25" name="PA-任意多边形: 形状 1572">
                  <a:extLst>
                    <a:ext uri="{FF2B5EF4-FFF2-40B4-BE49-F238E27FC236}">
                      <a16:creationId xmlns:a16="http://schemas.microsoft.com/office/drawing/2014/main" id="{D31CE4E1-8408-0001-2B4D-CCB0F8B61D37}"/>
                    </a:ext>
                  </a:extLst>
                </p:cNvPr>
                <p:cNvSpPr/>
                <p:nvPr>
                  <p:custDataLst>
                    <p:tags r:id="rId88"/>
                  </p:custDataLst>
                </p:nvPr>
              </p:nvSpPr>
              <p:spPr>
                <a:xfrm>
                  <a:off x="13742539" y="8846994"/>
                  <a:ext cx="1315641" cy="1315641"/>
                </a:xfrm>
                <a:custGeom>
                  <a:avLst/>
                  <a:gdLst>
                    <a:gd name="connsiteX0" fmla="*/ 349425 w 1315640"/>
                    <a:gd name="connsiteY0" fmla="*/ 968798 h 1315640"/>
                    <a:gd name="connsiteX1" fmla="*/ 286920 w 1315640"/>
                    <a:gd name="connsiteY1" fmla="*/ 698 h 1315640"/>
                    <a:gd name="connsiteX2" fmla="*/ 215905 w 1315640"/>
                    <a:gd name="connsiteY2" fmla="*/ 63202 h 1315640"/>
                    <a:gd name="connsiteX3" fmla="*/ 215905 w 1315640"/>
                    <a:gd name="connsiteY3" fmla="*/ 1102318 h 1315640"/>
                    <a:gd name="connsiteX4" fmla="*/ 1255020 w 1315640"/>
                    <a:gd name="connsiteY4" fmla="*/ 1102318 h 1315640"/>
                    <a:gd name="connsiteX5" fmla="*/ 1317525 w 1315640"/>
                    <a:gd name="connsiteY5" fmla="*/ 1031303 h 1315640"/>
                    <a:gd name="connsiteX6" fmla="*/ 349425 w 1315640"/>
                    <a:gd name="connsiteY6" fmla="*/ 968798 h 131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5640" h="1315640">
                      <a:moveTo>
                        <a:pt x="349425" y="968798"/>
                      </a:moveTo>
                      <a:cubicBezTo>
                        <a:pt x="85100" y="704473"/>
                        <a:pt x="64273" y="288874"/>
                        <a:pt x="286920" y="698"/>
                      </a:cubicBezTo>
                      <a:cubicBezTo>
                        <a:pt x="262256" y="19751"/>
                        <a:pt x="238527" y="40581"/>
                        <a:pt x="215905" y="63202"/>
                      </a:cubicBezTo>
                      <a:cubicBezTo>
                        <a:pt x="-71038" y="350146"/>
                        <a:pt x="-71038" y="815374"/>
                        <a:pt x="215905" y="1102318"/>
                      </a:cubicBezTo>
                      <a:cubicBezTo>
                        <a:pt x="502849" y="1389261"/>
                        <a:pt x="968077" y="1389261"/>
                        <a:pt x="1255020" y="1102318"/>
                      </a:cubicBezTo>
                      <a:cubicBezTo>
                        <a:pt x="1277639" y="1079699"/>
                        <a:pt x="1298469" y="1055964"/>
                        <a:pt x="1317525" y="1031303"/>
                      </a:cubicBezTo>
                      <a:cubicBezTo>
                        <a:pt x="1029352" y="1253947"/>
                        <a:pt x="613747" y="1233120"/>
                        <a:pt x="349425" y="968798"/>
                      </a:cubicBezTo>
                      <a:close/>
                    </a:path>
                  </a:pathLst>
                </a:custGeom>
                <a:solidFill>
                  <a:srgbClr val="E09B2D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26" name="PA-任意多边形: 形状 1573">
                  <a:extLst>
                    <a:ext uri="{FF2B5EF4-FFF2-40B4-BE49-F238E27FC236}">
                      <a16:creationId xmlns:a16="http://schemas.microsoft.com/office/drawing/2014/main" id="{8336973B-09F4-BC3A-9DF3-7D1678160E91}"/>
                    </a:ext>
                  </a:extLst>
                </p:cNvPr>
                <p:cNvSpPr/>
                <p:nvPr>
                  <p:custDataLst>
                    <p:tags r:id="rId89"/>
                  </p:custDataLst>
                </p:nvPr>
              </p:nvSpPr>
              <p:spPr>
                <a:xfrm>
                  <a:off x="14106920" y="9454690"/>
                  <a:ext cx="741164" cy="119063"/>
                </a:xfrm>
                <a:custGeom>
                  <a:avLst/>
                  <a:gdLst>
                    <a:gd name="connsiteX0" fmla="*/ 698 w 741164"/>
                    <a:gd name="connsiteY0" fmla="*/ 698 h 119062"/>
                    <a:gd name="connsiteX1" fmla="*/ 741469 w 741164"/>
                    <a:gd name="connsiteY1" fmla="*/ 698 h 119062"/>
                    <a:gd name="connsiteX2" fmla="*/ 721969 w 741164"/>
                    <a:gd name="connsiteY2" fmla="*/ 119584 h 119062"/>
                    <a:gd name="connsiteX3" fmla="*/ 20197 w 741164"/>
                    <a:gd name="connsiteY3" fmla="*/ 119584 h 119062"/>
                    <a:gd name="connsiteX4" fmla="*/ 698 w 741164"/>
                    <a:gd name="connsiteY4" fmla="*/ 698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164" h="119062">
                      <a:moveTo>
                        <a:pt x="698" y="698"/>
                      </a:moveTo>
                      <a:lnTo>
                        <a:pt x="741469" y="698"/>
                      </a:lnTo>
                      <a:cubicBezTo>
                        <a:pt x="741469" y="42274"/>
                        <a:pt x="734605" y="82255"/>
                        <a:pt x="721969" y="119584"/>
                      </a:cubicBezTo>
                      <a:lnTo>
                        <a:pt x="20197" y="119584"/>
                      </a:lnTo>
                      <a:cubicBezTo>
                        <a:pt x="7562" y="82255"/>
                        <a:pt x="698" y="42277"/>
                        <a:pt x="698" y="6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27" name="PA-任意多边形: 形状 1574">
                  <a:extLst>
                    <a:ext uri="{FF2B5EF4-FFF2-40B4-BE49-F238E27FC236}">
                      <a16:creationId xmlns:a16="http://schemas.microsoft.com/office/drawing/2014/main" id="{1DFB77F5-B471-FAE9-797E-B5024C699E34}"/>
                    </a:ext>
                  </a:extLst>
                </p:cNvPr>
                <p:cNvSpPr/>
                <p:nvPr>
                  <p:custDataLst>
                    <p:tags r:id="rId90"/>
                  </p:custDataLst>
                </p:nvPr>
              </p:nvSpPr>
              <p:spPr>
                <a:xfrm>
                  <a:off x="14126419" y="9573576"/>
                  <a:ext cx="702469" cy="181570"/>
                </a:xfrm>
                <a:custGeom>
                  <a:avLst/>
                  <a:gdLst>
                    <a:gd name="connsiteX0" fmla="*/ 698 w 702468"/>
                    <a:gd name="connsiteY0" fmla="*/ 698 h 181570"/>
                    <a:gd name="connsiteX1" fmla="*/ 702467 w 702468"/>
                    <a:gd name="connsiteY1" fmla="*/ 698 h 181570"/>
                    <a:gd name="connsiteX2" fmla="*/ 568474 w 702468"/>
                    <a:gd name="connsiteY2" fmla="*/ 182042 h 181570"/>
                    <a:gd name="connsiteX3" fmla="*/ 440401 w 702468"/>
                    <a:gd name="connsiteY3" fmla="*/ 109089 h 181570"/>
                    <a:gd name="connsiteX4" fmla="*/ 351581 w 702468"/>
                    <a:gd name="connsiteY4" fmla="*/ 138504 h 181570"/>
                    <a:gd name="connsiteX5" fmla="*/ 262724 w 702468"/>
                    <a:gd name="connsiteY5" fmla="*/ 109089 h 181570"/>
                    <a:gd name="connsiteX6" fmla="*/ 134688 w 702468"/>
                    <a:gd name="connsiteY6" fmla="*/ 182042 h 181570"/>
                    <a:gd name="connsiteX7" fmla="*/ 698 w 702468"/>
                    <a:gd name="connsiteY7" fmla="*/ 698 h 18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468" h="181570">
                      <a:moveTo>
                        <a:pt x="698" y="698"/>
                      </a:moveTo>
                      <a:lnTo>
                        <a:pt x="702467" y="698"/>
                      </a:lnTo>
                      <a:cubicBezTo>
                        <a:pt x="677556" y="74266"/>
                        <a:pt x="630169" y="137414"/>
                        <a:pt x="568474" y="182042"/>
                      </a:cubicBezTo>
                      <a:cubicBezTo>
                        <a:pt x="542548" y="138358"/>
                        <a:pt x="494905" y="109089"/>
                        <a:pt x="440401" y="109089"/>
                      </a:cubicBezTo>
                      <a:cubicBezTo>
                        <a:pt x="407103" y="109089"/>
                        <a:pt x="376382" y="120019"/>
                        <a:pt x="351581" y="138504"/>
                      </a:cubicBezTo>
                      <a:cubicBezTo>
                        <a:pt x="326780" y="120019"/>
                        <a:pt x="296023" y="109089"/>
                        <a:pt x="262724" y="109089"/>
                      </a:cubicBezTo>
                      <a:cubicBezTo>
                        <a:pt x="208256" y="109089"/>
                        <a:pt x="160578" y="138358"/>
                        <a:pt x="134688" y="182042"/>
                      </a:cubicBezTo>
                      <a:cubicBezTo>
                        <a:pt x="72995" y="137414"/>
                        <a:pt x="25608" y="74266"/>
                        <a:pt x="698" y="698"/>
                      </a:cubicBezTo>
                      <a:close/>
                    </a:path>
                  </a:pathLst>
                </a:custGeom>
                <a:solidFill>
                  <a:srgbClr val="A81004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28" name="PA-任意多边形: 形状 1575">
                  <a:extLst>
                    <a:ext uri="{FF2B5EF4-FFF2-40B4-BE49-F238E27FC236}">
                      <a16:creationId xmlns:a16="http://schemas.microsoft.com/office/drawing/2014/main" id="{3ABB5E18-AB19-8401-08CC-09180308AF00}"/>
                    </a:ext>
                  </a:extLst>
                </p:cNvPr>
                <p:cNvSpPr/>
                <p:nvPr>
                  <p:custDataLst>
                    <p:tags r:id="rId91"/>
                  </p:custDataLst>
                </p:nvPr>
              </p:nvSpPr>
              <p:spPr>
                <a:xfrm>
                  <a:off x="14260412" y="9681968"/>
                  <a:ext cx="434578" cy="142875"/>
                </a:xfrm>
                <a:custGeom>
                  <a:avLst/>
                  <a:gdLst>
                    <a:gd name="connsiteX0" fmla="*/ 306411 w 434578"/>
                    <a:gd name="connsiteY0" fmla="*/ 698 h 142875"/>
                    <a:gd name="connsiteX1" fmla="*/ 434484 w 434578"/>
                    <a:gd name="connsiteY1" fmla="*/ 73650 h 142875"/>
                    <a:gd name="connsiteX2" fmla="*/ 217591 w 434578"/>
                    <a:gd name="connsiteY2" fmla="*/ 143805 h 142875"/>
                    <a:gd name="connsiteX3" fmla="*/ 698 w 434578"/>
                    <a:gd name="connsiteY3" fmla="*/ 73650 h 142875"/>
                    <a:gd name="connsiteX4" fmla="*/ 128734 w 434578"/>
                    <a:gd name="connsiteY4" fmla="*/ 698 h 142875"/>
                    <a:gd name="connsiteX5" fmla="*/ 217591 w 434578"/>
                    <a:gd name="connsiteY5" fmla="*/ 30112 h 142875"/>
                    <a:gd name="connsiteX6" fmla="*/ 306411 w 434578"/>
                    <a:gd name="connsiteY6" fmla="*/ 698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4578" h="142875">
                      <a:moveTo>
                        <a:pt x="306411" y="698"/>
                      </a:moveTo>
                      <a:cubicBezTo>
                        <a:pt x="360915" y="698"/>
                        <a:pt x="408558" y="29966"/>
                        <a:pt x="434484" y="73650"/>
                      </a:cubicBezTo>
                      <a:cubicBezTo>
                        <a:pt x="373515" y="117805"/>
                        <a:pt x="298568" y="143805"/>
                        <a:pt x="217591" y="143805"/>
                      </a:cubicBezTo>
                      <a:cubicBezTo>
                        <a:pt x="136613" y="143805"/>
                        <a:pt x="61667" y="117805"/>
                        <a:pt x="698" y="73650"/>
                      </a:cubicBezTo>
                      <a:cubicBezTo>
                        <a:pt x="26588" y="29966"/>
                        <a:pt x="74266" y="698"/>
                        <a:pt x="128734" y="698"/>
                      </a:cubicBezTo>
                      <a:cubicBezTo>
                        <a:pt x="162033" y="698"/>
                        <a:pt x="192790" y="11628"/>
                        <a:pt x="217591" y="30112"/>
                      </a:cubicBezTo>
                      <a:cubicBezTo>
                        <a:pt x="242392" y="11628"/>
                        <a:pt x="273113" y="698"/>
                        <a:pt x="306411" y="698"/>
                      </a:cubicBezTo>
                      <a:close/>
                    </a:path>
                  </a:pathLst>
                </a:custGeom>
                <a:solidFill>
                  <a:srgbClr val="F95428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29" name="PA-任意多边形: 形状 1576">
                  <a:extLst>
                    <a:ext uri="{FF2B5EF4-FFF2-40B4-BE49-F238E27FC236}">
                      <a16:creationId xmlns:a16="http://schemas.microsoft.com/office/drawing/2014/main" id="{938C13CE-6B44-7927-CACA-E4052AB6D5AD}"/>
                    </a:ext>
                  </a:extLst>
                </p:cNvPr>
                <p:cNvSpPr/>
                <p:nvPr>
                  <p:custDataLst>
                    <p:tags r:id="rId92"/>
                  </p:custDataLst>
                </p:nvPr>
              </p:nvSpPr>
              <p:spPr>
                <a:xfrm>
                  <a:off x="13715305" y="8667052"/>
                  <a:ext cx="1524000" cy="1524000"/>
                </a:xfrm>
                <a:custGeom>
                  <a:avLst/>
                  <a:gdLst>
                    <a:gd name="connsiteX0" fmla="*/ 762698 w 1524000"/>
                    <a:gd name="connsiteY0" fmla="*/ 698 h 1524000"/>
                    <a:gd name="connsiteX1" fmla="*/ 698 w 1524000"/>
                    <a:gd name="connsiteY1" fmla="*/ 762701 h 1524000"/>
                    <a:gd name="connsiteX2" fmla="*/ 762701 w 1524000"/>
                    <a:gd name="connsiteY2" fmla="*/ 1524704 h 1524000"/>
                    <a:gd name="connsiteX3" fmla="*/ 1524698 w 1524000"/>
                    <a:gd name="connsiteY3" fmla="*/ 762701 h 1524000"/>
                    <a:gd name="connsiteX4" fmla="*/ 762698 w 1524000"/>
                    <a:gd name="connsiteY4" fmla="*/ 698 h 1524000"/>
                    <a:gd name="connsiteX5" fmla="*/ 762698 w 1524000"/>
                    <a:gd name="connsiteY5" fmla="*/ 1470230 h 1524000"/>
                    <a:gd name="connsiteX6" fmla="*/ 55163 w 1524000"/>
                    <a:gd name="connsiteY6" fmla="*/ 762701 h 1524000"/>
                    <a:gd name="connsiteX7" fmla="*/ 762698 w 1524000"/>
                    <a:gd name="connsiteY7" fmla="*/ 55166 h 1524000"/>
                    <a:gd name="connsiteX8" fmla="*/ 1470227 w 1524000"/>
                    <a:gd name="connsiteY8" fmla="*/ 762701 h 1524000"/>
                    <a:gd name="connsiteX9" fmla="*/ 762698 w 1524000"/>
                    <a:gd name="connsiteY9" fmla="*/ 147023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4000" h="1524000">
                      <a:moveTo>
                        <a:pt x="762698" y="698"/>
                      </a:moveTo>
                      <a:cubicBezTo>
                        <a:pt x="342529" y="698"/>
                        <a:pt x="698" y="342529"/>
                        <a:pt x="698" y="762701"/>
                      </a:cubicBezTo>
                      <a:cubicBezTo>
                        <a:pt x="698" y="1182872"/>
                        <a:pt x="342529" y="1524704"/>
                        <a:pt x="762701" y="1524704"/>
                      </a:cubicBezTo>
                      <a:cubicBezTo>
                        <a:pt x="1182866" y="1524704"/>
                        <a:pt x="1524698" y="1182872"/>
                        <a:pt x="1524698" y="762701"/>
                      </a:cubicBezTo>
                      <a:cubicBezTo>
                        <a:pt x="1524698" y="342529"/>
                        <a:pt x="1182863" y="698"/>
                        <a:pt x="762698" y="698"/>
                      </a:cubicBezTo>
                      <a:close/>
                      <a:moveTo>
                        <a:pt x="762698" y="1470230"/>
                      </a:moveTo>
                      <a:cubicBezTo>
                        <a:pt x="372563" y="1470230"/>
                        <a:pt x="55163" y="1152836"/>
                        <a:pt x="55163" y="762701"/>
                      </a:cubicBezTo>
                      <a:cubicBezTo>
                        <a:pt x="55163" y="372566"/>
                        <a:pt x="372563" y="55166"/>
                        <a:pt x="762698" y="55166"/>
                      </a:cubicBezTo>
                      <a:cubicBezTo>
                        <a:pt x="1152830" y="55166"/>
                        <a:pt x="1470227" y="372563"/>
                        <a:pt x="1470227" y="762701"/>
                      </a:cubicBezTo>
                      <a:cubicBezTo>
                        <a:pt x="1470227" y="1152839"/>
                        <a:pt x="1152830" y="1470230"/>
                        <a:pt x="762698" y="14702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30" name="PA-任意多边形: 形状 1577">
                  <a:extLst>
                    <a:ext uri="{FF2B5EF4-FFF2-40B4-BE49-F238E27FC236}">
                      <a16:creationId xmlns:a16="http://schemas.microsoft.com/office/drawing/2014/main" id="{A15C9729-B92C-D1B4-744B-3B87759DF97E}"/>
                    </a:ext>
                  </a:extLst>
                </p:cNvPr>
                <p:cNvSpPr/>
                <p:nvPr>
                  <p:custDataLst>
                    <p:tags r:id="rId93"/>
                  </p:custDataLst>
                </p:nvPr>
              </p:nvSpPr>
              <p:spPr>
                <a:xfrm>
                  <a:off x="14079684" y="9427457"/>
                  <a:ext cx="794742" cy="425648"/>
                </a:xfrm>
                <a:custGeom>
                  <a:avLst/>
                  <a:gdLst>
                    <a:gd name="connsiteX0" fmla="*/ 768704 w 794742"/>
                    <a:gd name="connsiteY0" fmla="*/ 698 h 425648"/>
                    <a:gd name="connsiteX1" fmla="*/ 27933 w 794742"/>
                    <a:gd name="connsiteY1" fmla="*/ 698 h 425648"/>
                    <a:gd name="connsiteX2" fmla="*/ 698 w 794742"/>
                    <a:gd name="connsiteY2" fmla="*/ 27933 h 425648"/>
                    <a:gd name="connsiteX3" fmla="*/ 21635 w 794742"/>
                    <a:gd name="connsiteY3" fmla="*/ 155556 h 425648"/>
                    <a:gd name="connsiteX4" fmla="*/ 165444 w 794742"/>
                    <a:gd name="connsiteY4" fmla="*/ 350224 h 425648"/>
                    <a:gd name="connsiteX5" fmla="*/ 398316 w 794742"/>
                    <a:gd name="connsiteY5" fmla="*/ 425557 h 425648"/>
                    <a:gd name="connsiteX6" fmla="*/ 631172 w 794742"/>
                    <a:gd name="connsiteY6" fmla="*/ 350235 h 425648"/>
                    <a:gd name="connsiteX7" fmla="*/ 774997 w 794742"/>
                    <a:gd name="connsiteY7" fmla="*/ 155562 h 425648"/>
                    <a:gd name="connsiteX8" fmla="*/ 774997 w 794742"/>
                    <a:gd name="connsiteY8" fmla="*/ 155562 h 425648"/>
                    <a:gd name="connsiteX9" fmla="*/ 795934 w 794742"/>
                    <a:gd name="connsiteY9" fmla="*/ 27942 h 425648"/>
                    <a:gd name="connsiteX10" fmla="*/ 768704 w 794742"/>
                    <a:gd name="connsiteY10" fmla="*/ 698 h 425648"/>
                    <a:gd name="connsiteX11" fmla="*/ 740403 w 794742"/>
                    <a:gd name="connsiteY11" fmla="*/ 55166 h 425648"/>
                    <a:gd name="connsiteX12" fmla="*/ 729066 w 794742"/>
                    <a:gd name="connsiteY12" fmla="*/ 119585 h 425648"/>
                    <a:gd name="connsiteX13" fmla="*/ 67569 w 794742"/>
                    <a:gd name="connsiteY13" fmla="*/ 119585 h 425648"/>
                    <a:gd name="connsiteX14" fmla="*/ 56231 w 794742"/>
                    <a:gd name="connsiteY14" fmla="*/ 55166 h 425648"/>
                    <a:gd name="connsiteX15" fmla="*/ 740403 w 794742"/>
                    <a:gd name="connsiteY15" fmla="*/ 55166 h 425648"/>
                    <a:gd name="connsiteX16" fmla="*/ 220386 w 794742"/>
                    <a:gd name="connsiteY16" fmla="*/ 321387 h 425648"/>
                    <a:gd name="connsiteX17" fmla="*/ 309462 w 794742"/>
                    <a:gd name="connsiteY17" fmla="*/ 282444 h 425648"/>
                    <a:gd name="connsiteX18" fmla="*/ 382046 w 794742"/>
                    <a:gd name="connsiteY18" fmla="*/ 306456 h 425648"/>
                    <a:gd name="connsiteX19" fmla="*/ 414592 w 794742"/>
                    <a:gd name="connsiteY19" fmla="*/ 306456 h 425648"/>
                    <a:gd name="connsiteX20" fmla="*/ 487136 w 794742"/>
                    <a:gd name="connsiteY20" fmla="*/ 282444 h 425648"/>
                    <a:gd name="connsiteX21" fmla="*/ 576231 w 794742"/>
                    <a:gd name="connsiteY21" fmla="*/ 321393 h 425648"/>
                    <a:gd name="connsiteX22" fmla="*/ 398316 w 794742"/>
                    <a:gd name="connsiteY22" fmla="*/ 371077 h 425648"/>
                    <a:gd name="connsiteX23" fmla="*/ 220386 w 794742"/>
                    <a:gd name="connsiteY23" fmla="*/ 321387 h 425648"/>
                    <a:gd name="connsiteX24" fmla="*/ 620597 w 794742"/>
                    <a:gd name="connsiteY24" fmla="*/ 289353 h 425648"/>
                    <a:gd name="connsiteX25" fmla="*/ 487133 w 794742"/>
                    <a:gd name="connsiteY25" fmla="*/ 227973 h 425648"/>
                    <a:gd name="connsiteX26" fmla="*/ 398313 w 794742"/>
                    <a:gd name="connsiteY26" fmla="*/ 251982 h 425648"/>
                    <a:gd name="connsiteX27" fmla="*/ 309456 w 794742"/>
                    <a:gd name="connsiteY27" fmla="*/ 227973 h 425648"/>
                    <a:gd name="connsiteX28" fmla="*/ 176020 w 794742"/>
                    <a:gd name="connsiteY28" fmla="*/ 289341 h 425648"/>
                    <a:gd name="connsiteX29" fmla="*/ 87720 w 794742"/>
                    <a:gd name="connsiteY29" fmla="*/ 174050 h 425648"/>
                    <a:gd name="connsiteX30" fmla="*/ 708911 w 794742"/>
                    <a:gd name="connsiteY30" fmla="*/ 174050 h 425648"/>
                    <a:gd name="connsiteX31" fmla="*/ 620597 w 794742"/>
                    <a:gd name="connsiteY31" fmla="*/ 289353 h 42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94742" h="425648">
                      <a:moveTo>
                        <a:pt x="768704" y="698"/>
                      </a:moveTo>
                      <a:lnTo>
                        <a:pt x="27933" y="698"/>
                      </a:lnTo>
                      <a:cubicBezTo>
                        <a:pt x="12893" y="698"/>
                        <a:pt x="698" y="12893"/>
                        <a:pt x="698" y="27933"/>
                      </a:cubicBezTo>
                      <a:cubicBezTo>
                        <a:pt x="698" y="71576"/>
                        <a:pt x="7743" y="114512"/>
                        <a:pt x="21635" y="155556"/>
                      </a:cubicBezTo>
                      <a:cubicBezTo>
                        <a:pt x="48227" y="234084"/>
                        <a:pt x="97963" y="301405"/>
                        <a:pt x="165444" y="350224"/>
                      </a:cubicBezTo>
                      <a:cubicBezTo>
                        <a:pt x="233489" y="399506"/>
                        <a:pt x="314017" y="425557"/>
                        <a:pt x="398316" y="425557"/>
                      </a:cubicBezTo>
                      <a:cubicBezTo>
                        <a:pt x="482612" y="425557"/>
                        <a:pt x="563137" y="399506"/>
                        <a:pt x="631172" y="350235"/>
                      </a:cubicBezTo>
                      <a:cubicBezTo>
                        <a:pt x="698669" y="301405"/>
                        <a:pt x="748407" y="234090"/>
                        <a:pt x="774997" y="155562"/>
                      </a:cubicBezTo>
                      <a:lnTo>
                        <a:pt x="774997" y="155562"/>
                      </a:lnTo>
                      <a:cubicBezTo>
                        <a:pt x="788888" y="114518"/>
                        <a:pt x="795934" y="71582"/>
                        <a:pt x="795934" y="27942"/>
                      </a:cubicBezTo>
                      <a:cubicBezTo>
                        <a:pt x="795940" y="12890"/>
                        <a:pt x="783745" y="698"/>
                        <a:pt x="768704" y="698"/>
                      </a:cubicBezTo>
                      <a:close/>
                      <a:moveTo>
                        <a:pt x="740403" y="55166"/>
                      </a:moveTo>
                      <a:cubicBezTo>
                        <a:pt x="738689" y="77008"/>
                        <a:pt x="734885" y="98549"/>
                        <a:pt x="729066" y="119585"/>
                      </a:cubicBezTo>
                      <a:lnTo>
                        <a:pt x="67569" y="119585"/>
                      </a:lnTo>
                      <a:cubicBezTo>
                        <a:pt x="61753" y="98549"/>
                        <a:pt x="57946" y="77011"/>
                        <a:pt x="56231" y="55166"/>
                      </a:cubicBezTo>
                      <a:lnTo>
                        <a:pt x="740403" y="55166"/>
                      </a:lnTo>
                      <a:close/>
                      <a:moveTo>
                        <a:pt x="220386" y="321387"/>
                      </a:moveTo>
                      <a:cubicBezTo>
                        <a:pt x="243154" y="296949"/>
                        <a:pt x="275449" y="282444"/>
                        <a:pt x="309462" y="282444"/>
                      </a:cubicBezTo>
                      <a:cubicBezTo>
                        <a:pt x="335865" y="282444"/>
                        <a:pt x="360963" y="290749"/>
                        <a:pt x="382046" y="306456"/>
                      </a:cubicBezTo>
                      <a:cubicBezTo>
                        <a:pt x="391702" y="313650"/>
                        <a:pt x="404939" y="313650"/>
                        <a:pt x="414592" y="306456"/>
                      </a:cubicBezTo>
                      <a:cubicBezTo>
                        <a:pt x="435672" y="290743"/>
                        <a:pt x="460755" y="282444"/>
                        <a:pt x="487136" y="282444"/>
                      </a:cubicBezTo>
                      <a:cubicBezTo>
                        <a:pt x="521132" y="282444"/>
                        <a:pt x="553430" y="296943"/>
                        <a:pt x="576231" y="321393"/>
                      </a:cubicBezTo>
                      <a:cubicBezTo>
                        <a:pt x="522736" y="353977"/>
                        <a:pt x="461776" y="371077"/>
                        <a:pt x="398316" y="371077"/>
                      </a:cubicBezTo>
                      <a:cubicBezTo>
                        <a:pt x="334855" y="371083"/>
                        <a:pt x="273890" y="353977"/>
                        <a:pt x="220386" y="321387"/>
                      </a:cubicBezTo>
                      <a:close/>
                      <a:moveTo>
                        <a:pt x="620597" y="289353"/>
                      </a:moveTo>
                      <a:cubicBezTo>
                        <a:pt x="587447" y="250955"/>
                        <a:pt x="538643" y="227973"/>
                        <a:pt x="487133" y="227973"/>
                      </a:cubicBezTo>
                      <a:cubicBezTo>
                        <a:pt x="455513" y="227973"/>
                        <a:pt x="425164" y="236218"/>
                        <a:pt x="398313" y="251982"/>
                      </a:cubicBezTo>
                      <a:cubicBezTo>
                        <a:pt x="371461" y="236221"/>
                        <a:pt x="341100" y="227973"/>
                        <a:pt x="309456" y="227973"/>
                      </a:cubicBezTo>
                      <a:cubicBezTo>
                        <a:pt x="257929" y="227973"/>
                        <a:pt x="209125" y="250958"/>
                        <a:pt x="176020" y="289341"/>
                      </a:cubicBezTo>
                      <a:cubicBezTo>
                        <a:pt x="138447" y="257462"/>
                        <a:pt x="108512" y="218335"/>
                        <a:pt x="87720" y="174050"/>
                      </a:cubicBezTo>
                      <a:lnTo>
                        <a:pt x="708911" y="174050"/>
                      </a:lnTo>
                      <a:cubicBezTo>
                        <a:pt x="688120" y="218341"/>
                        <a:pt x="658182" y="257468"/>
                        <a:pt x="620597" y="2893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31" name="PA-任意多边形: 形状 1578">
                  <a:extLst>
                    <a:ext uri="{FF2B5EF4-FFF2-40B4-BE49-F238E27FC236}">
                      <a16:creationId xmlns:a16="http://schemas.microsoft.com/office/drawing/2014/main" id="{CAE0F7B0-C7A1-717A-E59A-DDF655B06440}"/>
                    </a:ext>
                  </a:extLst>
                </p:cNvPr>
                <p:cNvSpPr/>
                <p:nvPr>
                  <p:custDataLst>
                    <p:tags r:id="rId94"/>
                  </p:custDataLst>
                </p:nvPr>
              </p:nvSpPr>
              <p:spPr>
                <a:xfrm>
                  <a:off x="13987088" y="9144844"/>
                  <a:ext cx="345281" cy="217289"/>
                </a:xfrm>
                <a:custGeom>
                  <a:avLst/>
                  <a:gdLst>
                    <a:gd name="connsiteX0" fmla="*/ 344981 w 345281"/>
                    <a:gd name="connsiteY0" fmla="*/ 147630 h 217289"/>
                    <a:gd name="connsiteX1" fmla="*/ 334095 w 345281"/>
                    <a:gd name="connsiteY1" fmla="*/ 119284 h 217289"/>
                    <a:gd name="connsiteX2" fmla="*/ 172507 w 345281"/>
                    <a:gd name="connsiteY2" fmla="*/ 5656 h 217289"/>
                    <a:gd name="connsiteX3" fmla="*/ 134564 w 345281"/>
                    <a:gd name="connsiteY3" fmla="*/ 12267 h 217289"/>
                    <a:gd name="connsiteX4" fmla="*/ 141178 w 345281"/>
                    <a:gd name="connsiteY4" fmla="*/ 50210 h 217289"/>
                    <a:gd name="connsiteX5" fmla="*/ 248299 w 345281"/>
                    <a:gd name="connsiteY5" fmla="*/ 125535 h 217289"/>
                    <a:gd name="connsiteX6" fmla="*/ 23500 w 345281"/>
                    <a:gd name="connsiteY6" fmla="*/ 162652 h 217289"/>
                    <a:gd name="connsiteX7" fmla="*/ 1066 w 345281"/>
                    <a:gd name="connsiteY7" fmla="*/ 193960 h 217289"/>
                    <a:gd name="connsiteX8" fmla="*/ 27905 w 345281"/>
                    <a:gd name="connsiteY8" fmla="*/ 216760 h 217289"/>
                    <a:gd name="connsiteX9" fmla="*/ 32376 w 345281"/>
                    <a:gd name="connsiteY9" fmla="*/ 216394 h 217289"/>
                    <a:gd name="connsiteX10" fmla="*/ 322874 w 345281"/>
                    <a:gd name="connsiteY10" fmla="*/ 168433 h 217289"/>
                    <a:gd name="connsiteX11" fmla="*/ 344981 w 345281"/>
                    <a:gd name="connsiteY11" fmla="*/ 147630 h 21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5281" h="217289">
                      <a:moveTo>
                        <a:pt x="344981" y="147630"/>
                      </a:moveTo>
                      <a:cubicBezTo>
                        <a:pt x="347442" y="136848"/>
                        <a:pt x="343144" y="125645"/>
                        <a:pt x="334095" y="119284"/>
                      </a:cubicBezTo>
                      <a:lnTo>
                        <a:pt x="172507" y="5656"/>
                      </a:lnTo>
                      <a:cubicBezTo>
                        <a:pt x="160204" y="-2993"/>
                        <a:pt x="143217" y="-38"/>
                        <a:pt x="134564" y="12267"/>
                      </a:cubicBezTo>
                      <a:cubicBezTo>
                        <a:pt x="125914" y="24570"/>
                        <a:pt x="128873" y="41557"/>
                        <a:pt x="141178" y="50210"/>
                      </a:cubicBezTo>
                      <a:lnTo>
                        <a:pt x="248299" y="125535"/>
                      </a:lnTo>
                      <a:lnTo>
                        <a:pt x="23500" y="162652"/>
                      </a:lnTo>
                      <a:cubicBezTo>
                        <a:pt x="8659" y="165102"/>
                        <a:pt x="-1384" y="179119"/>
                        <a:pt x="1066" y="193960"/>
                      </a:cubicBezTo>
                      <a:cubicBezTo>
                        <a:pt x="3265" y="207298"/>
                        <a:pt x="14814" y="216760"/>
                        <a:pt x="27905" y="216760"/>
                      </a:cubicBezTo>
                      <a:cubicBezTo>
                        <a:pt x="29379" y="216760"/>
                        <a:pt x="30873" y="216641"/>
                        <a:pt x="32376" y="216394"/>
                      </a:cubicBezTo>
                      <a:lnTo>
                        <a:pt x="322874" y="168433"/>
                      </a:lnTo>
                      <a:cubicBezTo>
                        <a:pt x="333780" y="166632"/>
                        <a:pt x="342519" y="158411"/>
                        <a:pt x="344981" y="1476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332" name="PA-任意多边形: 形状 1579">
                  <a:extLst>
                    <a:ext uri="{FF2B5EF4-FFF2-40B4-BE49-F238E27FC236}">
                      <a16:creationId xmlns:a16="http://schemas.microsoft.com/office/drawing/2014/main" id="{573728D4-196F-FB53-BD7D-93236A93F99E}"/>
                    </a:ext>
                  </a:extLst>
                </p:cNvPr>
                <p:cNvSpPr/>
                <p:nvPr>
                  <p:custDataLst>
                    <p:tags r:id="rId95"/>
                  </p:custDataLst>
                </p:nvPr>
              </p:nvSpPr>
              <p:spPr>
                <a:xfrm>
                  <a:off x="14622556" y="9144847"/>
                  <a:ext cx="345281" cy="217289"/>
                </a:xfrm>
                <a:custGeom>
                  <a:avLst/>
                  <a:gdLst>
                    <a:gd name="connsiteX0" fmla="*/ 322866 w 345281"/>
                    <a:gd name="connsiteY0" fmla="*/ 162653 h 217289"/>
                    <a:gd name="connsiteX1" fmla="*/ 98064 w 345281"/>
                    <a:gd name="connsiteY1" fmla="*/ 125538 h 217289"/>
                    <a:gd name="connsiteX2" fmla="*/ 205185 w 345281"/>
                    <a:gd name="connsiteY2" fmla="*/ 50213 h 217289"/>
                    <a:gd name="connsiteX3" fmla="*/ 211799 w 345281"/>
                    <a:gd name="connsiteY3" fmla="*/ 12271 h 217289"/>
                    <a:gd name="connsiteX4" fmla="*/ 173856 w 345281"/>
                    <a:gd name="connsiteY4" fmla="*/ 5657 h 217289"/>
                    <a:gd name="connsiteX5" fmla="*/ 12268 w 345281"/>
                    <a:gd name="connsiteY5" fmla="*/ 119284 h 217289"/>
                    <a:gd name="connsiteX6" fmla="*/ 1382 w 345281"/>
                    <a:gd name="connsiteY6" fmla="*/ 147630 h 217289"/>
                    <a:gd name="connsiteX7" fmla="*/ 23495 w 345281"/>
                    <a:gd name="connsiteY7" fmla="*/ 168433 h 217289"/>
                    <a:gd name="connsiteX8" fmla="*/ 313993 w 345281"/>
                    <a:gd name="connsiteY8" fmla="*/ 216394 h 217289"/>
                    <a:gd name="connsiteX9" fmla="*/ 318464 w 345281"/>
                    <a:gd name="connsiteY9" fmla="*/ 216761 h 217289"/>
                    <a:gd name="connsiteX10" fmla="*/ 345303 w 345281"/>
                    <a:gd name="connsiteY10" fmla="*/ 193960 h 217289"/>
                    <a:gd name="connsiteX11" fmla="*/ 322866 w 345281"/>
                    <a:gd name="connsiteY11" fmla="*/ 162653 h 21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5281" h="217289">
                      <a:moveTo>
                        <a:pt x="322866" y="162653"/>
                      </a:moveTo>
                      <a:lnTo>
                        <a:pt x="98064" y="125538"/>
                      </a:lnTo>
                      <a:lnTo>
                        <a:pt x="205185" y="50213"/>
                      </a:lnTo>
                      <a:cubicBezTo>
                        <a:pt x="217487" y="41560"/>
                        <a:pt x="220451" y="24573"/>
                        <a:pt x="211799" y="12271"/>
                      </a:cubicBezTo>
                      <a:cubicBezTo>
                        <a:pt x="203146" y="-34"/>
                        <a:pt x="186155" y="-2996"/>
                        <a:pt x="173856" y="5657"/>
                      </a:cubicBezTo>
                      <a:lnTo>
                        <a:pt x="12268" y="119284"/>
                      </a:lnTo>
                      <a:cubicBezTo>
                        <a:pt x="3222" y="125645"/>
                        <a:pt x="-1079" y="136846"/>
                        <a:pt x="1382" y="147630"/>
                      </a:cubicBezTo>
                      <a:cubicBezTo>
                        <a:pt x="3844" y="158414"/>
                        <a:pt x="12586" y="166632"/>
                        <a:pt x="23495" y="168433"/>
                      </a:cubicBezTo>
                      <a:lnTo>
                        <a:pt x="313993" y="216394"/>
                      </a:lnTo>
                      <a:cubicBezTo>
                        <a:pt x="315496" y="216641"/>
                        <a:pt x="316987" y="216761"/>
                        <a:pt x="318464" y="216761"/>
                      </a:cubicBezTo>
                      <a:cubicBezTo>
                        <a:pt x="331552" y="216761"/>
                        <a:pt x="343098" y="207298"/>
                        <a:pt x="345303" y="193960"/>
                      </a:cubicBezTo>
                      <a:cubicBezTo>
                        <a:pt x="347753" y="179119"/>
                        <a:pt x="337707" y="165102"/>
                        <a:pt x="322866" y="1626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98E0E22C-12A0-A732-514F-69CD6C03C9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375" y="3318244"/>
                <a:ext cx="0" cy="2594798"/>
              </a:xfrm>
              <a:prstGeom prst="line">
                <a:avLst/>
              </a:prstGeom>
              <a:noFill/>
              <a:ln w="12700" cap="flat" cmpd="sng" algn="ctr">
                <a:solidFill>
                  <a:srgbClr val="FF9409"/>
                </a:solidFill>
                <a:prstDash val="lgDash"/>
                <a:miter lim="800000"/>
              </a:ln>
              <a:effectLst/>
            </p:spPr>
          </p:cxnSp>
          <p:grpSp>
            <p:nvGrpSpPr>
              <p:cNvPr id="232" name="组合 231">
                <a:extLst>
                  <a:ext uri="{FF2B5EF4-FFF2-40B4-BE49-F238E27FC236}">
                    <a16:creationId xmlns:a16="http://schemas.microsoft.com/office/drawing/2014/main" id="{EAA03941-A993-0F6A-A04A-333A836716C2}"/>
                  </a:ext>
                </a:extLst>
              </p:cNvPr>
              <p:cNvGrpSpPr/>
              <p:nvPr/>
            </p:nvGrpSpPr>
            <p:grpSpPr>
              <a:xfrm>
                <a:off x="4150560" y="3429000"/>
                <a:ext cx="865940" cy="384016"/>
                <a:chOff x="4150560" y="3429000"/>
                <a:chExt cx="865940" cy="384016"/>
              </a:xfrm>
            </p:grpSpPr>
            <p:grpSp>
              <p:nvGrpSpPr>
                <p:cNvPr id="294" name="PA-356-356732-Cry-347138">
                  <a:extLst>
                    <a:ext uri="{FF2B5EF4-FFF2-40B4-BE49-F238E27FC236}">
                      <a16:creationId xmlns:a16="http://schemas.microsoft.com/office/drawing/2014/main" id="{B8872284-408A-B10B-C656-4135C525B27B}"/>
                    </a:ext>
                  </a:extLst>
                </p:cNvPr>
                <p:cNvGrpSpPr/>
                <p:nvPr>
                  <p:custDataLst>
                    <p:tags r:id="rId57"/>
                  </p:custDataLst>
                </p:nvPr>
              </p:nvGrpSpPr>
              <p:grpSpPr>
                <a:xfrm>
                  <a:off x="4150560" y="3429000"/>
                  <a:ext cx="384016" cy="384016"/>
                  <a:chOff x="3047302" y="8667052"/>
                  <a:chExt cx="1524000" cy="1524000"/>
                </a:xfrm>
              </p:grpSpPr>
              <p:sp>
                <p:nvSpPr>
                  <p:cNvPr id="310" name="PA-任意多边形: 形状 1504">
                    <a:extLst>
                      <a:ext uri="{FF2B5EF4-FFF2-40B4-BE49-F238E27FC236}">
                        <a16:creationId xmlns:a16="http://schemas.microsoft.com/office/drawing/2014/main" id="{496AFD9F-0B7C-CBDD-8F58-A40E5380384A}"/>
                      </a:ext>
                    </a:extLst>
                  </p:cNvPr>
                  <p:cNvSpPr/>
                  <p:nvPr>
                    <p:custDataLst>
                      <p:tags r:id="rId73"/>
                    </p:custDataLst>
                  </p:nvPr>
                </p:nvSpPr>
                <p:spPr>
                  <a:xfrm>
                    <a:off x="3077092" y="8696842"/>
                    <a:ext cx="1464469" cy="1464469"/>
                  </a:xfrm>
                  <a:custGeom>
                    <a:avLst/>
                    <a:gdLst>
                      <a:gd name="connsiteX0" fmla="*/ 1465125 w 1464468"/>
                      <a:gd name="connsiteY0" fmla="*/ 732911 h 1464468"/>
                      <a:gd name="connsiteX1" fmla="*/ 732911 w 1464468"/>
                      <a:gd name="connsiteY1" fmla="*/ 1465125 h 1464468"/>
                      <a:gd name="connsiteX2" fmla="*/ 698 w 1464468"/>
                      <a:gd name="connsiteY2" fmla="*/ 732911 h 1464468"/>
                      <a:gd name="connsiteX3" fmla="*/ 732911 w 1464468"/>
                      <a:gd name="connsiteY3" fmla="*/ 698 h 1464468"/>
                      <a:gd name="connsiteX4" fmla="*/ 1465125 w 1464468"/>
                      <a:gd name="connsiteY4" fmla="*/ 732911 h 1464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4468" h="1464468">
                        <a:moveTo>
                          <a:pt x="1465125" y="732911"/>
                        </a:moveTo>
                        <a:cubicBezTo>
                          <a:pt x="1465125" y="1137302"/>
                          <a:pt x="1137302" y="1465125"/>
                          <a:pt x="732911" y="1465125"/>
                        </a:cubicBezTo>
                        <a:cubicBezTo>
                          <a:pt x="328521" y="1465125"/>
                          <a:pt x="698" y="1137302"/>
                          <a:pt x="698" y="732911"/>
                        </a:cubicBezTo>
                        <a:cubicBezTo>
                          <a:pt x="698" y="328521"/>
                          <a:pt x="328521" y="698"/>
                          <a:pt x="732911" y="698"/>
                        </a:cubicBezTo>
                        <a:cubicBezTo>
                          <a:pt x="1137302" y="698"/>
                          <a:pt x="1465125" y="328521"/>
                          <a:pt x="1465125" y="732911"/>
                        </a:cubicBezTo>
                        <a:close/>
                      </a:path>
                    </a:pathLst>
                  </a:custGeom>
                  <a:solidFill>
                    <a:srgbClr val="FDDF6D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11" name="PA-任意多边形: 形状 1505">
                    <a:extLst>
                      <a:ext uri="{FF2B5EF4-FFF2-40B4-BE49-F238E27FC236}">
                        <a16:creationId xmlns:a16="http://schemas.microsoft.com/office/drawing/2014/main" id="{80B1528D-BB96-7502-017E-8DCC9D879526}"/>
                      </a:ext>
                    </a:extLst>
                  </p:cNvPr>
                  <p:cNvSpPr/>
                  <p:nvPr>
                    <p:custDataLst>
                      <p:tags r:id="rId74"/>
                    </p:custDataLst>
                  </p:nvPr>
                </p:nvSpPr>
                <p:spPr>
                  <a:xfrm>
                    <a:off x="3077095" y="8776718"/>
                    <a:ext cx="1223367" cy="1384102"/>
                  </a:xfrm>
                  <a:custGeom>
                    <a:avLst/>
                    <a:gdLst>
                      <a:gd name="connsiteX0" fmla="*/ 889815 w 1223367"/>
                      <a:gd name="connsiteY0" fmla="*/ 1277149 h 1384101"/>
                      <a:gd name="connsiteX1" fmla="*/ 157604 w 1223367"/>
                      <a:gd name="connsiteY1" fmla="*/ 544938 h 1384101"/>
                      <a:gd name="connsiteX2" fmla="*/ 400027 w 1223367"/>
                      <a:gd name="connsiteY2" fmla="*/ 698 h 1384101"/>
                      <a:gd name="connsiteX3" fmla="*/ 698 w 1223367"/>
                      <a:gd name="connsiteY3" fmla="*/ 653029 h 1384101"/>
                      <a:gd name="connsiteX4" fmla="*/ 732908 w 1223367"/>
                      <a:gd name="connsiteY4" fmla="*/ 1385240 h 1384101"/>
                      <a:gd name="connsiteX5" fmla="*/ 1222696 w 1223367"/>
                      <a:gd name="connsiteY5" fmla="*/ 1197273 h 1384101"/>
                      <a:gd name="connsiteX6" fmla="*/ 889815 w 1223367"/>
                      <a:gd name="connsiteY6" fmla="*/ 1277149 h 1384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23367" h="1384101">
                        <a:moveTo>
                          <a:pt x="889815" y="1277149"/>
                        </a:moveTo>
                        <a:cubicBezTo>
                          <a:pt x="485425" y="1277149"/>
                          <a:pt x="157604" y="949328"/>
                          <a:pt x="157604" y="544938"/>
                        </a:cubicBezTo>
                        <a:cubicBezTo>
                          <a:pt x="157604" y="328887"/>
                          <a:pt x="251196" y="134720"/>
                          <a:pt x="400027" y="698"/>
                        </a:cubicBezTo>
                        <a:cubicBezTo>
                          <a:pt x="162980" y="121900"/>
                          <a:pt x="698" y="368511"/>
                          <a:pt x="698" y="653029"/>
                        </a:cubicBezTo>
                        <a:cubicBezTo>
                          <a:pt x="698" y="1057419"/>
                          <a:pt x="328518" y="1385240"/>
                          <a:pt x="732908" y="1385240"/>
                        </a:cubicBezTo>
                        <a:cubicBezTo>
                          <a:pt x="921247" y="1385240"/>
                          <a:pt x="1092959" y="1314109"/>
                          <a:pt x="1222696" y="1197273"/>
                        </a:cubicBezTo>
                        <a:cubicBezTo>
                          <a:pt x="1122826" y="1248339"/>
                          <a:pt x="1009684" y="1277149"/>
                          <a:pt x="889815" y="1277149"/>
                        </a:cubicBezTo>
                        <a:close/>
                      </a:path>
                    </a:pathLst>
                  </a:custGeom>
                  <a:solidFill>
                    <a:srgbClr val="FCC56B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12" name="PA-任意多边形: 形状 1506">
                    <a:extLst>
                      <a:ext uri="{FF2B5EF4-FFF2-40B4-BE49-F238E27FC236}">
                        <a16:creationId xmlns:a16="http://schemas.microsoft.com/office/drawing/2014/main" id="{F550C399-D7AC-6685-0162-237C231FA184}"/>
                      </a:ext>
                    </a:extLst>
                  </p:cNvPr>
                  <p:cNvSpPr/>
                  <p:nvPr>
                    <p:custDataLst>
                      <p:tags r:id="rId75"/>
                    </p:custDataLst>
                  </p:nvPr>
                </p:nvSpPr>
                <p:spPr>
                  <a:xfrm>
                    <a:off x="3574655" y="9288613"/>
                    <a:ext cx="244078" cy="875109"/>
                  </a:xfrm>
                  <a:custGeom>
                    <a:avLst/>
                    <a:gdLst>
                      <a:gd name="connsiteX0" fmla="*/ 244224 w 244078"/>
                      <a:gd name="connsiteY0" fmla="*/ 873234 h 875109"/>
                      <a:gd name="connsiteX1" fmla="*/ 244224 w 244078"/>
                      <a:gd name="connsiteY1" fmla="*/ 70015 h 875109"/>
                      <a:gd name="connsiteX2" fmla="*/ 117390 w 244078"/>
                      <a:gd name="connsiteY2" fmla="*/ 2349 h 875109"/>
                      <a:gd name="connsiteX3" fmla="*/ 2232 w 244078"/>
                      <a:gd name="connsiteY3" fmla="*/ 70015 h 875109"/>
                      <a:gd name="connsiteX4" fmla="*/ 2232 w 244078"/>
                      <a:gd name="connsiteY4" fmla="*/ 835435 h 875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078" h="875109">
                        <a:moveTo>
                          <a:pt x="244224" y="873234"/>
                        </a:moveTo>
                        <a:cubicBezTo>
                          <a:pt x="244224" y="605493"/>
                          <a:pt x="244224" y="337757"/>
                          <a:pt x="244224" y="70015"/>
                        </a:cubicBezTo>
                        <a:cubicBezTo>
                          <a:pt x="216831" y="26224"/>
                          <a:pt x="168337" y="268"/>
                          <a:pt x="117390" y="2349"/>
                        </a:cubicBezTo>
                        <a:cubicBezTo>
                          <a:pt x="43985" y="5343"/>
                          <a:pt x="5423" y="64895"/>
                          <a:pt x="2232" y="70015"/>
                        </a:cubicBezTo>
                        <a:lnTo>
                          <a:pt x="2232" y="835435"/>
                        </a:lnTo>
                      </a:path>
                    </a:pathLst>
                  </a:custGeom>
                  <a:solidFill>
                    <a:srgbClr val="3FA9F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13" name="PA-任意多边形: 形状 1507">
                    <a:extLst>
                      <a:ext uri="{FF2B5EF4-FFF2-40B4-BE49-F238E27FC236}">
                        <a16:creationId xmlns:a16="http://schemas.microsoft.com/office/drawing/2014/main" id="{807971B3-4F38-541D-53D6-AD3BFDC2EA0D}"/>
                      </a:ext>
                    </a:extLst>
                  </p:cNvPr>
                  <p:cNvSpPr/>
                  <p:nvPr>
                    <p:custDataLst>
                      <p:tags r:id="rId76"/>
                    </p:custDataLst>
                  </p:nvPr>
                </p:nvSpPr>
                <p:spPr>
                  <a:xfrm>
                    <a:off x="4082835" y="9288613"/>
                    <a:ext cx="244078" cy="821531"/>
                  </a:xfrm>
                  <a:custGeom>
                    <a:avLst/>
                    <a:gdLst>
                      <a:gd name="connsiteX0" fmla="*/ 117390 w 244078"/>
                      <a:gd name="connsiteY0" fmla="*/ 2348 h 821531"/>
                      <a:gd name="connsiteX1" fmla="*/ 2232 w 244078"/>
                      <a:gd name="connsiteY1" fmla="*/ 70015 h 821531"/>
                      <a:gd name="connsiteX2" fmla="*/ 2232 w 244078"/>
                      <a:gd name="connsiteY2" fmla="*/ 819867 h 821531"/>
                      <a:gd name="connsiteX3" fmla="*/ 244221 w 244078"/>
                      <a:gd name="connsiteY3" fmla="*/ 659565 h 821531"/>
                      <a:gd name="connsiteX4" fmla="*/ 244221 w 244078"/>
                      <a:gd name="connsiteY4" fmla="*/ 70015 h 821531"/>
                      <a:gd name="connsiteX5" fmla="*/ 117390 w 244078"/>
                      <a:gd name="connsiteY5" fmla="*/ 2348 h 821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4078" h="821531">
                        <a:moveTo>
                          <a:pt x="117390" y="2348"/>
                        </a:moveTo>
                        <a:cubicBezTo>
                          <a:pt x="43985" y="5343"/>
                          <a:pt x="5423" y="64895"/>
                          <a:pt x="2232" y="70015"/>
                        </a:cubicBezTo>
                        <a:lnTo>
                          <a:pt x="2232" y="819867"/>
                        </a:lnTo>
                        <a:cubicBezTo>
                          <a:pt x="93497" y="782845"/>
                          <a:pt x="175620" y="727987"/>
                          <a:pt x="244221" y="659565"/>
                        </a:cubicBezTo>
                        <a:cubicBezTo>
                          <a:pt x="244221" y="463052"/>
                          <a:pt x="244221" y="266533"/>
                          <a:pt x="244221" y="70015"/>
                        </a:cubicBezTo>
                        <a:cubicBezTo>
                          <a:pt x="216834" y="26223"/>
                          <a:pt x="168339" y="271"/>
                          <a:pt x="117390" y="2348"/>
                        </a:cubicBezTo>
                        <a:close/>
                      </a:path>
                    </a:pathLst>
                  </a:custGeom>
                  <a:solidFill>
                    <a:srgbClr val="3FA9F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14" name="PA-任意多边形: 形状 1508">
                    <a:extLst>
                      <a:ext uri="{FF2B5EF4-FFF2-40B4-BE49-F238E27FC236}">
                        <a16:creationId xmlns:a16="http://schemas.microsoft.com/office/drawing/2014/main" id="{E6C090E2-AF84-0E8B-E54A-48216BB70B86}"/>
                      </a:ext>
                    </a:extLst>
                  </p:cNvPr>
                  <p:cNvSpPr/>
                  <p:nvPr>
                    <p:custDataLst>
                      <p:tags r:id="rId77"/>
                    </p:custDataLst>
                  </p:nvPr>
                </p:nvSpPr>
                <p:spPr>
                  <a:xfrm>
                    <a:off x="4013641" y="9258821"/>
                    <a:ext cx="383977" cy="157758"/>
                  </a:xfrm>
                  <a:custGeom>
                    <a:avLst/>
                    <a:gdLst>
                      <a:gd name="connsiteX0" fmla="*/ 352845 w 383976"/>
                      <a:gd name="connsiteY0" fmla="*/ 155820 h 157757"/>
                      <a:gd name="connsiteX1" fmla="*/ 326794 w 383976"/>
                      <a:gd name="connsiteY1" fmla="*/ 140521 h 157757"/>
                      <a:gd name="connsiteX2" fmla="*/ 192956 w 383976"/>
                      <a:gd name="connsiteY2" fmla="*/ 61811 h 157757"/>
                      <a:gd name="connsiteX3" fmla="*/ 57573 w 383976"/>
                      <a:gd name="connsiteY3" fmla="*/ 141345 h 157757"/>
                      <a:gd name="connsiteX4" fmla="*/ 16708 w 383976"/>
                      <a:gd name="connsiteY4" fmla="*/ 151576 h 157757"/>
                      <a:gd name="connsiteX5" fmla="*/ 6477 w 383976"/>
                      <a:gd name="connsiteY5" fmla="*/ 110710 h 157757"/>
                      <a:gd name="connsiteX6" fmla="*/ 192959 w 383976"/>
                      <a:gd name="connsiteY6" fmla="*/ 2232 h 157757"/>
                      <a:gd name="connsiteX7" fmla="*/ 378839 w 383976"/>
                      <a:gd name="connsiteY7" fmla="*/ 111532 h 157757"/>
                      <a:gd name="connsiteX8" fmla="*/ 367314 w 383976"/>
                      <a:gd name="connsiteY8" fmla="*/ 152046 h 157757"/>
                      <a:gd name="connsiteX9" fmla="*/ 352845 w 383976"/>
                      <a:gd name="connsiteY9" fmla="*/ 155820 h 157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3976" h="157757">
                        <a:moveTo>
                          <a:pt x="352845" y="155820"/>
                        </a:moveTo>
                        <a:cubicBezTo>
                          <a:pt x="342388" y="155820"/>
                          <a:pt x="332244" y="150308"/>
                          <a:pt x="326794" y="140521"/>
                        </a:cubicBezTo>
                        <a:cubicBezTo>
                          <a:pt x="299746" y="91967"/>
                          <a:pt x="248460" y="61811"/>
                          <a:pt x="192956" y="61811"/>
                        </a:cubicBezTo>
                        <a:cubicBezTo>
                          <a:pt x="138863" y="61811"/>
                          <a:pt x="86984" y="92285"/>
                          <a:pt x="57573" y="141345"/>
                        </a:cubicBezTo>
                        <a:cubicBezTo>
                          <a:pt x="49117" y="155451"/>
                          <a:pt x="30817" y="160032"/>
                          <a:pt x="16708" y="151576"/>
                        </a:cubicBezTo>
                        <a:cubicBezTo>
                          <a:pt x="2596" y="143116"/>
                          <a:pt x="-1982" y="124822"/>
                          <a:pt x="6477" y="110710"/>
                        </a:cubicBezTo>
                        <a:cubicBezTo>
                          <a:pt x="46595" y="43800"/>
                          <a:pt x="118048" y="2232"/>
                          <a:pt x="192959" y="2232"/>
                        </a:cubicBezTo>
                        <a:cubicBezTo>
                          <a:pt x="270061" y="2232"/>
                          <a:pt x="341284" y="44113"/>
                          <a:pt x="378839" y="111532"/>
                        </a:cubicBezTo>
                        <a:cubicBezTo>
                          <a:pt x="386846" y="125903"/>
                          <a:pt x="381688" y="144045"/>
                          <a:pt x="367314" y="152046"/>
                        </a:cubicBezTo>
                        <a:cubicBezTo>
                          <a:pt x="362724" y="154603"/>
                          <a:pt x="357750" y="155820"/>
                          <a:pt x="352845" y="155820"/>
                        </a:cubicBezTo>
                        <a:close/>
                      </a:path>
                    </a:pathLst>
                  </a:custGeom>
                  <a:solidFill>
                    <a:srgbClr val="7F18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15" name="PA-任意多边形: 形状 1509">
                    <a:extLst>
                      <a:ext uri="{FF2B5EF4-FFF2-40B4-BE49-F238E27FC236}">
                        <a16:creationId xmlns:a16="http://schemas.microsoft.com/office/drawing/2014/main" id="{B9905604-4E0E-04B6-D7E5-CD40AF6CC4F1}"/>
                      </a:ext>
                    </a:extLst>
                  </p:cNvPr>
                  <p:cNvSpPr/>
                  <p:nvPr>
                    <p:custDataLst>
                      <p:tags r:id="rId78"/>
                    </p:custDataLst>
                  </p:nvPr>
                </p:nvSpPr>
                <p:spPr>
                  <a:xfrm>
                    <a:off x="3496365" y="9258821"/>
                    <a:ext cx="383977" cy="157758"/>
                  </a:xfrm>
                  <a:custGeom>
                    <a:avLst/>
                    <a:gdLst>
                      <a:gd name="connsiteX0" fmla="*/ 352845 w 383976"/>
                      <a:gd name="connsiteY0" fmla="*/ 155820 h 157757"/>
                      <a:gd name="connsiteX1" fmla="*/ 326794 w 383976"/>
                      <a:gd name="connsiteY1" fmla="*/ 140521 h 157757"/>
                      <a:gd name="connsiteX2" fmla="*/ 192956 w 383976"/>
                      <a:gd name="connsiteY2" fmla="*/ 61811 h 157757"/>
                      <a:gd name="connsiteX3" fmla="*/ 57573 w 383976"/>
                      <a:gd name="connsiteY3" fmla="*/ 141345 h 157757"/>
                      <a:gd name="connsiteX4" fmla="*/ 16708 w 383976"/>
                      <a:gd name="connsiteY4" fmla="*/ 151576 h 157757"/>
                      <a:gd name="connsiteX5" fmla="*/ 6477 w 383976"/>
                      <a:gd name="connsiteY5" fmla="*/ 110710 h 157757"/>
                      <a:gd name="connsiteX6" fmla="*/ 192959 w 383976"/>
                      <a:gd name="connsiteY6" fmla="*/ 2232 h 157757"/>
                      <a:gd name="connsiteX7" fmla="*/ 378839 w 383976"/>
                      <a:gd name="connsiteY7" fmla="*/ 111532 h 157757"/>
                      <a:gd name="connsiteX8" fmla="*/ 367314 w 383976"/>
                      <a:gd name="connsiteY8" fmla="*/ 152046 h 157757"/>
                      <a:gd name="connsiteX9" fmla="*/ 352845 w 383976"/>
                      <a:gd name="connsiteY9" fmla="*/ 155820 h 157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3976" h="157757">
                        <a:moveTo>
                          <a:pt x="352845" y="155820"/>
                        </a:moveTo>
                        <a:cubicBezTo>
                          <a:pt x="342388" y="155823"/>
                          <a:pt x="332244" y="150308"/>
                          <a:pt x="326794" y="140521"/>
                        </a:cubicBezTo>
                        <a:cubicBezTo>
                          <a:pt x="299752" y="91967"/>
                          <a:pt x="248466" y="61811"/>
                          <a:pt x="192956" y="61811"/>
                        </a:cubicBezTo>
                        <a:cubicBezTo>
                          <a:pt x="138863" y="61811"/>
                          <a:pt x="86984" y="92285"/>
                          <a:pt x="57573" y="141345"/>
                        </a:cubicBezTo>
                        <a:cubicBezTo>
                          <a:pt x="49114" y="155451"/>
                          <a:pt x="30817" y="160032"/>
                          <a:pt x="16708" y="151576"/>
                        </a:cubicBezTo>
                        <a:cubicBezTo>
                          <a:pt x="2596" y="143116"/>
                          <a:pt x="-1982" y="124822"/>
                          <a:pt x="6477" y="110710"/>
                        </a:cubicBezTo>
                        <a:cubicBezTo>
                          <a:pt x="46595" y="43800"/>
                          <a:pt x="118048" y="2232"/>
                          <a:pt x="192959" y="2232"/>
                        </a:cubicBezTo>
                        <a:cubicBezTo>
                          <a:pt x="270061" y="2232"/>
                          <a:pt x="341287" y="44113"/>
                          <a:pt x="378839" y="111532"/>
                        </a:cubicBezTo>
                        <a:cubicBezTo>
                          <a:pt x="386846" y="125903"/>
                          <a:pt x="381682" y="144045"/>
                          <a:pt x="367314" y="152046"/>
                        </a:cubicBezTo>
                        <a:cubicBezTo>
                          <a:pt x="362727" y="154603"/>
                          <a:pt x="357750" y="155820"/>
                          <a:pt x="352845" y="155820"/>
                        </a:cubicBezTo>
                        <a:close/>
                      </a:path>
                    </a:pathLst>
                  </a:custGeom>
                  <a:solidFill>
                    <a:srgbClr val="7F18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16" name="PA-任意多边形: 形状 1510">
                    <a:extLst>
                      <a:ext uri="{FF2B5EF4-FFF2-40B4-BE49-F238E27FC236}">
                        <a16:creationId xmlns:a16="http://schemas.microsoft.com/office/drawing/2014/main" id="{6E439359-E74C-F02C-DFC9-7860E89A7C0B}"/>
                      </a:ext>
                    </a:extLst>
                  </p:cNvPr>
                  <p:cNvSpPr/>
                  <p:nvPr>
                    <p:custDataLst>
                      <p:tags r:id="rId79"/>
                    </p:custDataLst>
                  </p:nvPr>
                </p:nvSpPr>
                <p:spPr>
                  <a:xfrm>
                    <a:off x="3816662" y="9637538"/>
                    <a:ext cx="267891" cy="267891"/>
                  </a:xfrm>
                  <a:custGeom>
                    <a:avLst/>
                    <a:gdLst>
                      <a:gd name="connsiteX0" fmla="*/ 268420 w 267890"/>
                      <a:gd name="connsiteY0" fmla="*/ 135326 h 267890"/>
                      <a:gd name="connsiteX1" fmla="*/ 135326 w 267890"/>
                      <a:gd name="connsiteY1" fmla="*/ 268420 h 267890"/>
                      <a:gd name="connsiteX2" fmla="*/ 2232 w 267890"/>
                      <a:gd name="connsiteY2" fmla="*/ 135326 h 267890"/>
                      <a:gd name="connsiteX3" fmla="*/ 135326 w 267890"/>
                      <a:gd name="connsiteY3" fmla="*/ 2232 h 267890"/>
                      <a:gd name="connsiteX4" fmla="*/ 268420 w 267890"/>
                      <a:gd name="connsiteY4" fmla="*/ 135326 h 26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890" h="267890">
                        <a:moveTo>
                          <a:pt x="268420" y="135326"/>
                        </a:moveTo>
                        <a:cubicBezTo>
                          <a:pt x="268420" y="208832"/>
                          <a:pt x="208832" y="268420"/>
                          <a:pt x="135326" y="268420"/>
                        </a:cubicBezTo>
                        <a:cubicBezTo>
                          <a:pt x="61821" y="268420"/>
                          <a:pt x="2232" y="208832"/>
                          <a:pt x="2232" y="135326"/>
                        </a:cubicBezTo>
                        <a:cubicBezTo>
                          <a:pt x="2232" y="61821"/>
                          <a:pt x="61821" y="2232"/>
                          <a:pt x="135326" y="2232"/>
                        </a:cubicBezTo>
                        <a:cubicBezTo>
                          <a:pt x="208832" y="2232"/>
                          <a:pt x="268420" y="61821"/>
                          <a:pt x="268420" y="135326"/>
                        </a:cubicBezTo>
                        <a:close/>
                      </a:path>
                    </a:pathLst>
                  </a:custGeom>
                  <a:solidFill>
                    <a:srgbClr val="7F18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17" name="PA-任意多边形: 形状 1511">
                    <a:extLst>
                      <a:ext uri="{FF2B5EF4-FFF2-40B4-BE49-F238E27FC236}">
                        <a16:creationId xmlns:a16="http://schemas.microsoft.com/office/drawing/2014/main" id="{1C2627AD-F33C-F9A6-EC32-201A91EC8262}"/>
                      </a:ext>
                    </a:extLst>
                  </p:cNvPr>
                  <p:cNvSpPr/>
                  <p:nvPr>
                    <p:custDataLst>
                      <p:tags r:id="rId80"/>
                    </p:custDataLst>
                  </p:nvPr>
                </p:nvSpPr>
                <p:spPr>
                  <a:xfrm>
                    <a:off x="4015181" y="9260365"/>
                    <a:ext cx="381000" cy="154781"/>
                  </a:xfrm>
                  <a:custGeom>
                    <a:avLst/>
                    <a:gdLst>
                      <a:gd name="connsiteX0" fmla="*/ 15174 w 381000"/>
                      <a:gd name="connsiteY0" fmla="*/ 150035 h 154781"/>
                      <a:gd name="connsiteX1" fmla="*/ 56040 w 381000"/>
                      <a:gd name="connsiteY1" fmla="*/ 139804 h 154781"/>
                      <a:gd name="connsiteX2" fmla="*/ 191423 w 381000"/>
                      <a:gd name="connsiteY2" fmla="*/ 60271 h 154781"/>
                      <a:gd name="connsiteX3" fmla="*/ 325261 w 381000"/>
                      <a:gd name="connsiteY3" fmla="*/ 138980 h 154781"/>
                      <a:gd name="connsiteX4" fmla="*/ 351312 w 381000"/>
                      <a:gd name="connsiteY4" fmla="*/ 154279 h 154781"/>
                      <a:gd name="connsiteX5" fmla="*/ 365781 w 381000"/>
                      <a:gd name="connsiteY5" fmla="*/ 150511 h 154781"/>
                      <a:gd name="connsiteX6" fmla="*/ 377306 w 381000"/>
                      <a:gd name="connsiteY6" fmla="*/ 109997 h 154781"/>
                      <a:gd name="connsiteX7" fmla="*/ 191426 w 381000"/>
                      <a:gd name="connsiteY7" fmla="*/ 698 h 154781"/>
                      <a:gd name="connsiteX8" fmla="*/ 4944 w 381000"/>
                      <a:gd name="connsiteY8" fmla="*/ 109175 h 154781"/>
                      <a:gd name="connsiteX9" fmla="*/ 15174 w 381000"/>
                      <a:gd name="connsiteY9" fmla="*/ 150035 h 154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1000" h="154781">
                        <a:moveTo>
                          <a:pt x="15174" y="150035"/>
                        </a:moveTo>
                        <a:cubicBezTo>
                          <a:pt x="29280" y="158485"/>
                          <a:pt x="47580" y="153910"/>
                          <a:pt x="56040" y="139804"/>
                        </a:cubicBezTo>
                        <a:cubicBezTo>
                          <a:pt x="85451" y="90742"/>
                          <a:pt x="137326" y="60271"/>
                          <a:pt x="191423" y="60271"/>
                        </a:cubicBezTo>
                        <a:cubicBezTo>
                          <a:pt x="246930" y="60271"/>
                          <a:pt x="298213" y="90432"/>
                          <a:pt x="325261" y="138980"/>
                        </a:cubicBezTo>
                        <a:cubicBezTo>
                          <a:pt x="330711" y="148767"/>
                          <a:pt x="340852" y="154279"/>
                          <a:pt x="351312" y="154279"/>
                        </a:cubicBezTo>
                        <a:cubicBezTo>
                          <a:pt x="356217" y="154279"/>
                          <a:pt x="361188" y="153065"/>
                          <a:pt x="365781" y="150511"/>
                        </a:cubicBezTo>
                        <a:cubicBezTo>
                          <a:pt x="380155" y="142504"/>
                          <a:pt x="385313" y="124365"/>
                          <a:pt x="377306" y="109997"/>
                        </a:cubicBezTo>
                        <a:cubicBezTo>
                          <a:pt x="339751" y="42578"/>
                          <a:pt x="268527" y="698"/>
                          <a:pt x="191426" y="698"/>
                        </a:cubicBezTo>
                        <a:cubicBezTo>
                          <a:pt x="116517" y="698"/>
                          <a:pt x="45059" y="42265"/>
                          <a:pt x="4944" y="109175"/>
                        </a:cubicBezTo>
                        <a:cubicBezTo>
                          <a:pt x="-3518" y="123281"/>
                          <a:pt x="1062" y="141575"/>
                          <a:pt x="15174" y="1500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18" name="PA-任意多边形: 形状 1512">
                    <a:extLst>
                      <a:ext uri="{FF2B5EF4-FFF2-40B4-BE49-F238E27FC236}">
                        <a16:creationId xmlns:a16="http://schemas.microsoft.com/office/drawing/2014/main" id="{7A79D1B7-BC42-9657-7BEF-8A1DBEF7665B}"/>
                      </a:ext>
                    </a:extLst>
                  </p:cNvPr>
                  <p:cNvSpPr/>
                  <p:nvPr>
                    <p:custDataLst>
                      <p:tags r:id="rId81"/>
                    </p:custDataLst>
                  </p:nvPr>
                </p:nvSpPr>
                <p:spPr>
                  <a:xfrm>
                    <a:off x="3497903" y="9260365"/>
                    <a:ext cx="381000" cy="154781"/>
                  </a:xfrm>
                  <a:custGeom>
                    <a:avLst/>
                    <a:gdLst>
                      <a:gd name="connsiteX0" fmla="*/ 4943 w 381000"/>
                      <a:gd name="connsiteY0" fmla="*/ 109170 h 154781"/>
                      <a:gd name="connsiteX1" fmla="*/ 15173 w 381000"/>
                      <a:gd name="connsiteY1" fmla="*/ 150035 h 154781"/>
                      <a:gd name="connsiteX2" fmla="*/ 56038 w 381000"/>
                      <a:gd name="connsiteY2" fmla="*/ 139804 h 154781"/>
                      <a:gd name="connsiteX3" fmla="*/ 191421 w 381000"/>
                      <a:gd name="connsiteY3" fmla="*/ 60271 h 154781"/>
                      <a:gd name="connsiteX4" fmla="*/ 325259 w 381000"/>
                      <a:gd name="connsiteY4" fmla="*/ 138980 h 154781"/>
                      <a:gd name="connsiteX5" fmla="*/ 351310 w 381000"/>
                      <a:gd name="connsiteY5" fmla="*/ 154279 h 154781"/>
                      <a:gd name="connsiteX6" fmla="*/ 365779 w 381000"/>
                      <a:gd name="connsiteY6" fmla="*/ 150511 h 154781"/>
                      <a:gd name="connsiteX7" fmla="*/ 377305 w 381000"/>
                      <a:gd name="connsiteY7" fmla="*/ 109997 h 154781"/>
                      <a:gd name="connsiteX8" fmla="*/ 191424 w 381000"/>
                      <a:gd name="connsiteY8" fmla="*/ 698 h 154781"/>
                      <a:gd name="connsiteX9" fmla="*/ 4943 w 381000"/>
                      <a:gd name="connsiteY9" fmla="*/ 109170 h 154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1000" h="154781">
                        <a:moveTo>
                          <a:pt x="4943" y="109170"/>
                        </a:moveTo>
                        <a:cubicBezTo>
                          <a:pt x="-3517" y="123281"/>
                          <a:pt x="1061" y="141575"/>
                          <a:pt x="15173" y="150035"/>
                        </a:cubicBezTo>
                        <a:cubicBezTo>
                          <a:pt x="29285" y="158485"/>
                          <a:pt x="47579" y="153910"/>
                          <a:pt x="56038" y="139804"/>
                        </a:cubicBezTo>
                        <a:cubicBezTo>
                          <a:pt x="85450" y="90742"/>
                          <a:pt x="137325" y="60271"/>
                          <a:pt x="191421" y="60271"/>
                        </a:cubicBezTo>
                        <a:cubicBezTo>
                          <a:pt x="246928" y="60271"/>
                          <a:pt x="298214" y="90432"/>
                          <a:pt x="325259" y="138980"/>
                        </a:cubicBezTo>
                        <a:cubicBezTo>
                          <a:pt x="330709" y="148767"/>
                          <a:pt x="340851" y="154282"/>
                          <a:pt x="351310" y="154279"/>
                        </a:cubicBezTo>
                        <a:cubicBezTo>
                          <a:pt x="356216" y="154279"/>
                          <a:pt x="361187" y="153065"/>
                          <a:pt x="365779" y="150511"/>
                        </a:cubicBezTo>
                        <a:cubicBezTo>
                          <a:pt x="380150" y="142504"/>
                          <a:pt x="385311" y="124365"/>
                          <a:pt x="377305" y="109997"/>
                        </a:cubicBezTo>
                        <a:cubicBezTo>
                          <a:pt x="339749" y="42578"/>
                          <a:pt x="268526" y="698"/>
                          <a:pt x="191424" y="698"/>
                        </a:cubicBezTo>
                        <a:cubicBezTo>
                          <a:pt x="116510" y="695"/>
                          <a:pt x="45058" y="42262"/>
                          <a:pt x="4943" y="10917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19" name="PA-任意多边形: 形状 1513">
                    <a:extLst>
                      <a:ext uri="{FF2B5EF4-FFF2-40B4-BE49-F238E27FC236}">
                        <a16:creationId xmlns:a16="http://schemas.microsoft.com/office/drawing/2014/main" id="{65D80C37-D0C8-596D-AAF0-74C11F66C3FF}"/>
                      </a:ext>
                    </a:extLst>
                  </p:cNvPr>
                  <p:cNvSpPr/>
                  <p:nvPr>
                    <p:custDataLst>
                      <p:tags r:id="rId82"/>
                    </p:custDataLst>
                  </p:nvPr>
                </p:nvSpPr>
                <p:spPr>
                  <a:xfrm>
                    <a:off x="3788395" y="9458839"/>
                    <a:ext cx="324445" cy="532805"/>
                  </a:xfrm>
                  <a:custGeom>
                    <a:avLst/>
                    <a:gdLst>
                      <a:gd name="connsiteX0" fmla="*/ 60271 w 324445"/>
                      <a:gd name="connsiteY0" fmla="*/ 30484 h 532804"/>
                      <a:gd name="connsiteX1" fmla="*/ 30484 w 324445"/>
                      <a:gd name="connsiteY1" fmla="*/ 698 h 532804"/>
                      <a:gd name="connsiteX2" fmla="*/ 698 w 324445"/>
                      <a:gd name="connsiteY2" fmla="*/ 30484 h 532804"/>
                      <a:gd name="connsiteX3" fmla="*/ 698 w 324445"/>
                      <a:gd name="connsiteY3" fmla="*/ 503112 h 532804"/>
                      <a:gd name="connsiteX4" fmla="*/ 30484 w 324445"/>
                      <a:gd name="connsiteY4" fmla="*/ 532898 h 532804"/>
                      <a:gd name="connsiteX5" fmla="*/ 60271 w 324445"/>
                      <a:gd name="connsiteY5" fmla="*/ 503112 h 532804"/>
                      <a:gd name="connsiteX6" fmla="*/ 60271 w 324445"/>
                      <a:gd name="connsiteY6" fmla="*/ 439842 h 532804"/>
                      <a:gd name="connsiteX7" fmla="*/ 163578 w 324445"/>
                      <a:gd name="connsiteY7" fmla="*/ 476894 h 532804"/>
                      <a:gd name="connsiteX8" fmla="*/ 266886 w 324445"/>
                      <a:gd name="connsiteY8" fmla="*/ 439842 h 532804"/>
                      <a:gd name="connsiteX9" fmla="*/ 266886 w 324445"/>
                      <a:gd name="connsiteY9" fmla="*/ 447105 h 532804"/>
                      <a:gd name="connsiteX10" fmla="*/ 296672 w 324445"/>
                      <a:gd name="connsiteY10" fmla="*/ 476891 h 532804"/>
                      <a:gd name="connsiteX11" fmla="*/ 326459 w 324445"/>
                      <a:gd name="connsiteY11" fmla="*/ 447105 h 532804"/>
                      <a:gd name="connsiteX12" fmla="*/ 326459 w 324445"/>
                      <a:gd name="connsiteY12" fmla="*/ 30484 h 532804"/>
                      <a:gd name="connsiteX13" fmla="*/ 296672 w 324445"/>
                      <a:gd name="connsiteY13" fmla="*/ 698 h 532804"/>
                      <a:gd name="connsiteX14" fmla="*/ 266886 w 324445"/>
                      <a:gd name="connsiteY14" fmla="*/ 30484 h 532804"/>
                      <a:gd name="connsiteX15" fmla="*/ 266886 w 324445"/>
                      <a:gd name="connsiteY15" fmla="*/ 188179 h 532804"/>
                      <a:gd name="connsiteX16" fmla="*/ 163578 w 324445"/>
                      <a:gd name="connsiteY16" fmla="*/ 151127 h 532804"/>
                      <a:gd name="connsiteX17" fmla="*/ 60271 w 324445"/>
                      <a:gd name="connsiteY17" fmla="*/ 188179 h 532804"/>
                      <a:gd name="connsiteX18" fmla="*/ 60271 w 324445"/>
                      <a:gd name="connsiteY18" fmla="*/ 30484 h 532804"/>
                      <a:gd name="connsiteX19" fmla="*/ 163578 w 324445"/>
                      <a:gd name="connsiteY19" fmla="*/ 210703 h 532804"/>
                      <a:gd name="connsiteX20" fmla="*/ 266886 w 324445"/>
                      <a:gd name="connsiteY20" fmla="*/ 314014 h 532804"/>
                      <a:gd name="connsiteX21" fmla="*/ 163578 w 324445"/>
                      <a:gd name="connsiteY21" fmla="*/ 417321 h 532804"/>
                      <a:gd name="connsiteX22" fmla="*/ 60271 w 324445"/>
                      <a:gd name="connsiteY22" fmla="*/ 314014 h 532804"/>
                      <a:gd name="connsiteX23" fmla="*/ 163578 w 324445"/>
                      <a:gd name="connsiteY23" fmla="*/ 210703 h 532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24445" h="532804">
                        <a:moveTo>
                          <a:pt x="60271" y="30484"/>
                        </a:moveTo>
                        <a:cubicBezTo>
                          <a:pt x="60271" y="14030"/>
                          <a:pt x="46933" y="698"/>
                          <a:pt x="30484" y="698"/>
                        </a:cubicBezTo>
                        <a:cubicBezTo>
                          <a:pt x="14033" y="698"/>
                          <a:pt x="698" y="14030"/>
                          <a:pt x="698" y="30484"/>
                        </a:cubicBezTo>
                        <a:lnTo>
                          <a:pt x="698" y="503112"/>
                        </a:lnTo>
                        <a:cubicBezTo>
                          <a:pt x="698" y="519566"/>
                          <a:pt x="14036" y="532898"/>
                          <a:pt x="30484" y="532898"/>
                        </a:cubicBezTo>
                        <a:cubicBezTo>
                          <a:pt x="46936" y="532898"/>
                          <a:pt x="60271" y="519566"/>
                          <a:pt x="60271" y="503112"/>
                        </a:cubicBezTo>
                        <a:lnTo>
                          <a:pt x="60271" y="439842"/>
                        </a:lnTo>
                        <a:cubicBezTo>
                          <a:pt x="88402" y="462982"/>
                          <a:pt x="124392" y="476894"/>
                          <a:pt x="163578" y="476894"/>
                        </a:cubicBezTo>
                        <a:cubicBezTo>
                          <a:pt x="202762" y="476894"/>
                          <a:pt x="238754" y="462982"/>
                          <a:pt x="266886" y="439842"/>
                        </a:cubicBezTo>
                        <a:lnTo>
                          <a:pt x="266886" y="447105"/>
                        </a:lnTo>
                        <a:cubicBezTo>
                          <a:pt x="266886" y="463559"/>
                          <a:pt x="280224" y="476891"/>
                          <a:pt x="296672" y="476891"/>
                        </a:cubicBezTo>
                        <a:cubicBezTo>
                          <a:pt x="313121" y="476891"/>
                          <a:pt x="326459" y="463559"/>
                          <a:pt x="326459" y="447105"/>
                        </a:cubicBezTo>
                        <a:lnTo>
                          <a:pt x="326459" y="30484"/>
                        </a:lnTo>
                        <a:cubicBezTo>
                          <a:pt x="326459" y="14030"/>
                          <a:pt x="313121" y="698"/>
                          <a:pt x="296672" y="698"/>
                        </a:cubicBezTo>
                        <a:cubicBezTo>
                          <a:pt x="280224" y="698"/>
                          <a:pt x="266886" y="14030"/>
                          <a:pt x="266886" y="30484"/>
                        </a:cubicBezTo>
                        <a:lnTo>
                          <a:pt x="266886" y="188179"/>
                        </a:lnTo>
                        <a:cubicBezTo>
                          <a:pt x="238754" y="165040"/>
                          <a:pt x="202765" y="151127"/>
                          <a:pt x="163578" y="151127"/>
                        </a:cubicBezTo>
                        <a:cubicBezTo>
                          <a:pt x="124395" y="151127"/>
                          <a:pt x="88402" y="165040"/>
                          <a:pt x="60271" y="188179"/>
                        </a:cubicBezTo>
                        <a:lnTo>
                          <a:pt x="60271" y="30484"/>
                        </a:lnTo>
                        <a:close/>
                        <a:moveTo>
                          <a:pt x="163578" y="210703"/>
                        </a:moveTo>
                        <a:cubicBezTo>
                          <a:pt x="220544" y="210703"/>
                          <a:pt x="266886" y="257048"/>
                          <a:pt x="266886" y="314014"/>
                        </a:cubicBezTo>
                        <a:cubicBezTo>
                          <a:pt x="266886" y="370979"/>
                          <a:pt x="220544" y="417321"/>
                          <a:pt x="163578" y="417321"/>
                        </a:cubicBezTo>
                        <a:cubicBezTo>
                          <a:pt x="106613" y="417321"/>
                          <a:pt x="60271" y="370979"/>
                          <a:pt x="60271" y="314014"/>
                        </a:cubicBezTo>
                        <a:cubicBezTo>
                          <a:pt x="60271" y="257048"/>
                          <a:pt x="106616" y="210703"/>
                          <a:pt x="163578" y="21070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20" name="PA-任意多边形: 形状 1514">
                    <a:extLst>
                      <a:ext uri="{FF2B5EF4-FFF2-40B4-BE49-F238E27FC236}">
                        <a16:creationId xmlns:a16="http://schemas.microsoft.com/office/drawing/2014/main" id="{3D975621-2A24-5CD6-97D9-6F268A9EB2B1}"/>
                      </a:ext>
                    </a:extLst>
                  </p:cNvPr>
                  <p:cNvSpPr/>
                  <p:nvPr>
                    <p:custDataLst>
                      <p:tags r:id="rId83"/>
                    </p:custDataLst>
                  </p:nvPr>
                </p:nvSpPr>
                <p:spPr>
                  <a:xfrm>
                    <a:off x="3047302" y="8667052"/>
                    <a:ext cx="1524000" cy="1524000"/>
                  </a:xfrm>
                  <a:custGeom>
                    <a:avLst/>
                    <a:gdLst>
                      <a:gd name="connsiteX0" fmla="*/ 1303810 w 1524000"/>
                      <a:gd name="connsiteY0" fmla="*/ 1298652 h 1524000"/>
                      <a:gd name="connsiteX1" fmla="*/ 1524698 w 1524000"/>
                      <a:gd name="connsiteY1" fmla="*/ 762701 h 1524000"/>
                      <a:gd name="connsiteX2" fmla="*/ 1059315 w 1524000"/>
                      <a:gd name="connsiteY2" fmla="*/ 60598 h 1524000"/>
                      <a:gd name="connsiteX3" fmla="*/ 1020275 w 1524000"/>
                      <a:gd name="connsiteY3" fmla="*/ 76424 h 1524000"/>
                      <a:gd name="connsiteX4" fmla="*/ 1036107 w 1524000"/>
                      <a:gd name="connsiteY4" fmla="*/ 115462 h 1524000"/>
                      <a:gd name="connsiteX5" fmla="*/ 1465125 w 1524000"/>
                      <a:gd name="connsiteY5" fmla="*/ 762698 h 1524000"/>
                      <a:gd name="connsiteX6" fmla="*/ 1309552 w 1524000"/>
                      <a:gd name="connsiteY6" fmla="*/ 1203012 h 1524000"/>
                      <a:gd name="connsiteX7" fmla="*/ 1309552 w 1524000"/>
                      <a:gd name="connsiteY7" fmla="*/ 822274 h 1524000"/>
                      <a:gd name="connsiteX8" fmla="*/ 1279765 w 1524000"/>
                      <a:gd name="connsiteY8" fmla="*/ 792487 h 1524000"/>
                      <a:gd name="connsiteX9" fmla="*/ 1249979 w 1524000"/>
                      <a:gd name="connsiteY9" fmla="*/ 822274 h 1524000"/>
                      <a:gd name="connsiteX10" fmla="*/ 1249979 w 1524000"/>
                      <a:gd name="connsiteY10" fmla="*/ 1268124 h 1524000"/>
                      <a:gd name="connsiteX11" fmla="*/ 762710 w 1524000"/>
                      <a:gd name="connsiteY11" fmla="*/ 1465125 h 1524000"/>
                      <a:gd name="connsiteX12" fmla="*/ 559390 w 1524000"/>
                      <a:gd name="connsiteY12" fmla="*/ 1435079 h 1524000"/>
                      <a:gd name="connsiteX13" fmla="*/ 559390 w 1524000"/>
                      <a:gd name="connsiteY13" fmla="*/ 822271 h 1524000"/>
                      <a:gd name="connsiteX14" fmla="*/ 529603 w 1524000"/>
                      <a:gd name="connsiteY14" fmla="*/ 792484 h 1524000"/>
                      <a:gd name="connsiteX15" fmla="*/ 499817 w 1524000"/>
                      <a:gd name="connsiteY15" fmla="*/ 822271 h 1524000"/>
                      <a:gd name="connsiteX16" fmla="*/ 499817 w 1524000"/>
                      <a:gd name="connsiteY16" fmla="*/ 1414032 h 1524000"/>
                      <a:gd name="connsiteX17" fmla="*/ 60274 w 1524000"/>
                      <a:gd name="connsiteY17" fmla="*/ 762695 h 1524000"/>
                      <a:gd name="connsiteX18" fmla="*/ 762698 w 1524000"/>
                      <a:gd name="connsiteY18" fmla="*/ 60271 h 1524000"/>
                      <a:gd name="connsiteX19" fmla="*/ 792484 w 1524000"/>
                      <a:gd name="connsiteY19" fmla="*/ 30484 h 1524000"/>
                      <a:gd name="connsiteX20" fmla="*/ 762695 w 1524000"/>
                      <a:gd name="connsiteY20" fmla="*/ 698 h 1524000"/>
                      <a:gd name="connsiteX21" fmla="*/ 698 w 1524000"/>
                      <a:gd name="connsiteY21" fmla="*/ 762695 h 1524000"/>
                      <a:gd name="connsiteX22" fmla="*/ 517569 w 1524000"/>
                      <a:gd name="connsiteY22" fmla="*/ 1484240 h 1524000"/>
                      <a:gd name="connsiteX23" fmla="*/ 522927 w 1524000"/>
                      <a:gd name="connsiteY23" fmla="*/ 1486011 h 1524000"/>
                      <a:gd name="connsiteX24" fmla="*/ 762695 w 1524000"/>
                      <a:gd name="connsiteY24" fmla="*/ 1524695 h 1524000"/>
                      <a:gd name="connsiteX25" fmla="*/ 1297137 w 1524000"/>
                      <a:gd name="connsiteY25" fmla="*/ 1305280 h 1524000"/>
                      <a:gd name="connsiteX26" fmla="*/ 1303810 w 1524000"/>
                      <a:gd name="connsiteY26" fmla="*/ 1298652 h 152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24000" h="1524000">
                        <a:moveTo>
                          <a:pt x="1303810" y="1298652"/>
                        </a:moveTo>
                        <a:cubicBezTo>
                          <a:pt x="1440276" y="1160881"/>
                          <a:pt x="1524698" y="971474"/>
                          <a:pt x="1524698" y="762701"/>
                        </a:cubicBezTo>
                        <a:cubicBezTo>
                          <a:pt x="1524698" y="455766"/>
                          <a:pt x="1342020" y="180172"/>
                          <a:pt x="1059315" y="60598"/>
                        </a:cubicBezTo>
                        <a:cubicBezTo>
                          <a:pt x="1044156" y="54195"/>
                          <a:pt x="1026683" y="61283"/>
                          <a:pt x="1020275" y="76424"/>
                        </a:cubicBezTo>
                        <a:cubicBezTo>
                          <a:pt x="1013869" y="91575"/>
                          <a:pt x="1020953" y="109056"/>
                          <a:pt x="1036107" y="115462"/>
                        </a:cubicBezTo>
                        <a:cubicBezTo>
                          <a:pt x="1296723" y="225696"/>
                          <a:pt x="1465125" y="479752"/>
                          <a:pt x="1465125" y="762698"/>
                        </a:cubicBezTo>
                        <a:cubicBezTo>
                          <a:pt x="1465125" y="929278"/>
                          <a:pt x="1406802" y="1082473"/>
                          <a:pt x="1309552" y="1203012"/>
                        </a:cubicBezTo>
                        <a:lnTo>
                          <a:pt x="1309552" y="822274"/>
                        </a:lnTo>
                        <a:cubicBezTo>
                          <a:pt x="1309552" y="805819"/>
                          <a:pt x="1296214" y="792487"/>
                          <a:pt x="1279765" y="792487"/>
                        </a:cubicBezTo>
                        <a:cubicBezTo>
                          <a:pt x="1263314" y="792487"/>
                          <a:pt x="1249979" y="805819"/>
                          <a:pt x="1249979" y="822274"/>
                        </a:cubicBezTo>
                        <a:lnTo>
                          <a:pt x="1249979" y="1268124"/>
                        </a:lnTo>
                        <a:cubicBezTo>
                          <a:pt x="1123582" y="1390026"/>
                          <a:pt x="951760" y="1465125"/>
                          <a:pt x="762710" y="1465125"/>
                        </a:cubicBezTo>
                        <a:cubicBezTo>
                          <a:pt x="692034" y="1465125"/>
                          <a:pt x="623781" y="1454588"/>
                          <a:pt x="559390" y="1435079"/>
                        </a:cubicBezTo>
                        <a:lnTo>
                          <a:pt x="559390" y="822271"/>
                        </a:lnTo>
                        <a:cubicBezTo>
                          <a:pt x="559390" y="805816"/>
                          <a:pt x="546052" y="792484"/>
                          <a:pt x="529603" y="792484"/>
                        </a:cubicBezTo>
                        <a:cubicBezTo>
                          <a:pt x="513152" y="792484"/>
                          <a:pt x="499817" y="805816"/>
                          <a:pt x="499817" y="822271"/>
                        </a:cubicBezTo>
                        <a:lnTo>
                          <a:pt x="499817" y="1414032"/>
                        </a:lnTo>
                        <a:cubicBezTo>
                          <a:pt x="242353" y="1309742"/>
                          <a:pt x="60274" y="1057104"/>
                          <a:pt x="60274" y="762695"/>
                        </a:cubicBezTo>
                        <a:cubicBezTo>
                          <a:pt x="60274" y="375378"/>
                          <a:pt x="375381" y="60271"/>
                          <a:pt x="762698" y="60271"/>
                        </a:cubicBezTo>
                        <a:cubicBezTo>
                          <a:pt x="779149" y="60271"/>
                          <a:pt x="792484" y="46939"/>
                          <a:pt x="792484" y="30484"/>
                        </a:cubicBezTo>
                        <a:cubicBezTo>
                          <a:pt x="792484" y="14030"/>
                          <a:pt x="779146" y="698"/>
                          <a:pt x="762695" y="698"/>
                        </a:cubicBezTo>
                        <a:cubicBezTo>
                          <a:pt x="342529" y="698"/>
                          <a:pt x="698" y="342526"/>
                          <a:pt x="698" y="762695"/>
                        </a:cubicBezTo>
                        <a:cubicBezTo>
                          <a:pt x="698" y="1097147"/>
                          <a:pt x="217287" y="1381951"/>
                          <a:pt x="517569" y="1484240"/>
                        </a:cubicBezTo>
                        <a:cubicBezTo>
                          <a:pt x="519277" y="1484996"/>
                          <a:pt x="521069" y="1485586"/>
                          <a:pt x="522927" y="1486011"/>
                        </a:cubicBezTo>
                        <a:cubicBezTo>
                          <a:pt x="598353" y="1511080"/>
                          <a:pt x="678961" y="1524695"/>
                          <a:pt x="762695" y="1524695"/>
                        </a:cubicBezTo>
                        <a:cubicBezTo>
                          <a:pt x="970715" y="1524695"/>
                          <a:pt x="1159494" y="1440878"/>
                          <a:pt x="1297137" y="1305280"/>
                        </a:cubicBezTo>
                        <a:cubicBezTo>
                          <a:pt x="1299699" y="1303438"/>
                          <a:pt x="1301947" y="1301197"/>
                          <a:pt x="1303810" y="12986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21" name="PA-任意多边形: 形状 1515">
                    <a:extLst>
                      <a:ext uri="{FF2B5EF4-FFF2-40B4-BE49-F238E27FC236}">
                        <a16:creationId xmlns:a16="http://schemas.microsoft.com/office/drawing/2014/main" id="{675E12EF-E10A-67DB-D12E-E5D020DE7D17}"/>
                      </a:ext>
                    </a:extLst>
                  </p:cNvPr>
                  <p:cNvSpPr/>
                  <p:nvPr>
                    <p:custDataLst>
                      <p:tags r:id="rId84"/>
                    </p:custDataLst>
                  </p:nvPr>
                </p:nvSpPr>
                <p:spPr>
                  <a:xfrm>
                    <a:off x="4054595" y="9974799"/>
                    <a:ext cx="59531" cy="59531"/>
                  </a:xfrm>
                  <a:custGeom>
                    <a:avLst/>
                    <a:gdLst>
                      <a:gd name="connsiteX0" fmla="*/ 60271 w 59531"/>
                      <a:gd name="connsiteY0" fmla="*/ 30484 h 59531"/>
                      <a:gd name="connsiteX1" fmla="*/ 30484 w 59531"/>
                      <a:gd name="connsiteY1" fmla="*/ 60271 h 59531"/>
                      <a:gd name="connsiteX2" fmla="*/ 698 w 59531"/>
                      <a:gd name="connsiteY2" fmla="*/ 30484 h 59531"/>
                      <a:gd name="connsiteX3" fmla="*/ 30484 w 59531"/>
                      <a:gd name="connsiteY3" fmla="*/ 698 h 59531"/>
                      <a:gd name="connsiteX4" fmla="*/ 60271 w 59531"/>
                      <a:gd name="connsiteY4" fmla="*/ 30484 h 5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31" h="59531">
                        <a:moveTo>
                          <a:pt x="60271" y="30484"/>
                        </a:moveTo>
                        <a:cubicBezTo>
                          <a:pt x="60271" y="46935"/>
                          <a:pt x="46935" y="60271"/>
                          <a:pt x="30484" y="60271"/>
                        </a:cubicBezTo>
                        <a:cubicBezTo>
                          <a:pt x="14034" y="60271"/>
                          <a:pt x="698" y="46935"/>
                          <a:pt x="698" y="30484"/>
                        </a:cubicBezTo>
                        <a:cubicBezTo>
                          <a:pt x="698" y="14034"/>
                          <a:pt x="14034" y="698"/>
                          <a:pt x="30484" y="698"/>
                        </a:cubicBezTo>
                        <a:cubicBezTo>
                          <a:pt x="46935" y="698"/>
                          <a:pt x="60271" y="14034"/>
                          <a:pt x="60271" y="304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22" name="PA-任意多边形: 形状 1516">
                    <a:extLst>
                      <a:ext uri="{FF2B5EF4-FFF2-40B4-BE49-F238E27FC236}">
                        <a16:creationId xmlns:a16="http://schemas.microsoft.com/office/drawing/2014/main" id="{8119D4DC-F4E7-769E-54AC-198F946F1FE0}"/>
                      </a:ext>
                    </a:extLst>
                  </p:cNvPr>
                  <p:cNvSpPr/>
                  <p:nvPr>
                    <p:custDataLst>
                      <p:tags r:id="rId85"/>
                    </p:custDataLst>
                  </p:nvPr>
                </p:nvSpPr>
                <p:spPr>
                  <a:xfrm>
                    <a:off x="3788374" y="10028934"/>
                    <a:ext cx="59531" cy="59531"/>
                  </a:xfrm>
                  <a:custGeom>
                    <a:avLst/>
                    <a:gdLst>
                      <a:gd name="connsiteX0" fmla="*/ 60271 w 59531"/>
                      <a:gd name="connsiteY0" fmla="*/ 30484 h 59531"/>
                      <a:gd name="connsiteX1" fmla="*/ 30484 w 59531"/>
                      <a:gd name="connsiteY1" fmla="*/ 60270 h 59531"/>
                      <a:gd name="connsiteX2" fmla="*/ 698 w 59531"/>
                      <a:gd name="connsiteY2" fmla="*/ 30484 h 59531"/>
                      <a:gd name="connsiteX3" fmla="*/ 30484 w 59531"/>
                      <a:gd name="connsiteY3" fmla="*/ 698 h 59531"/>
                      <a:gd name="connsiteX4" fmla="*/ 60271 w 59531"/>
                      <a:gd name="connsiteY4" fmla="*/ 30484 h 5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31" h="59531">
                        <a:moveTo>
                          <a:pt x="60271" y="30484"/>
                        </a:moveTo>
                        <a:cubicBezTo>
                          <a:pt x="60271" y="46935"/>
                          <a:pt x="46935" y="60270"/>
                          <a:pt x="30484" y="60270"/>
                        </a:cubicBezTo>
                        <a:cubicBezTo>
                          <a:pt x="14034" y="60270"/>
                          <a:pt x="698" y="46935"/>
                          <a:pt x="698" y="30484"/>
                        </a:cubicBezTo>
                        <a:cubicBezTo>
                          <a:pt x="698" y="14033"/>
                          <a:pt x="14034" y="698"/>
                          <a:pt x="30484" y="698"/>
                        </a:cubicBezTo>
                        <a:cubicBezTo>
                          <a:pt x="46935" y="698"/>
                          <a:pt x="60271" y="14033"/>
                          <a:pt x="60271" y="304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23" name="PA-任意多边形: 形状 1517">
                    <a:extLst>
                      <a:ext uri="{FF2B5EF4-FFF2-40B4-BE49-F238E27FC236}">
                        <a16:creationId xmlns:a16="http://schemas.microsoft.com/office/drawing/2014/main" id="{2191AAC7-407F-881A-27B5-106BF748D0E4}"/>
                      </a:ext>
                    </a:extLst>
                  </p:cNvPr>
                  <p:cNvSpPr/>
                  <p:nvPr>
                    <p:custDataLst>
                      <p:tags r:id="rId86"/>
                    </p:custDataLst>
                  </p:nvPr>
                </p:nvSpPr>
                <p:spPr>
                  <a:xfrm>
                    <a:off x="3956892" y="8690499"/>
                    <a:ext cx="59531" cy="59531"/>
                  </a:xfrm>
                  <a:custGeom>
                    <a:avLst/>
                    <a:gdLst>
                      <a:gd name="connsiteX0" fmla="*/ 60271 w 59531"/>
                      <a:gd name="connsiteY0" fmla="*/ 30484 h 59531"/>
                      <a:gd name="connsiteX1" fmla="*/ 30484 w 59531"/>
                      <a:gd name="connsiteY1" fmla="*/ 60271 h 59531"/>
                      <a:gd name="connsiteX2" fmla="*/ 698 w 59531"/>
                      <a:gd name="connsiteY2" fmla="*/ 30484 h 59531"/>
                      <a:gd name="connsiteX3" fmla="*/ 30484 w 59531"/>
                      <a:gd name="connsiteY3" fmla="*/ 698 h 59531"/>
                      <a:gd name="connsiteX4" fmla="*/ 60271 w 59531"/>
                      <a:gd name="connsiteY4" fmla="*/ 30484 h 5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31" h="59531">
                        <a:moveTo>
                          <a:pt x="60271" y="30484"/>
                        </a:moveTo>
                        <a:cubicBezTo>
                          <a:pt x="60271" y="46935"/>
                          <a:pt x="46935" y="60271"/>
                          <a:pt x="30484" y="60271"/>
                        </a:cubicBezTo>
                        <a:cubicBezTo>
                          <a:pt x="14034" y="60271"/>
                          <a:pt x="698" y="46935"/>
                          <a:pt x="698" y="30484"/>
                        </a:cubicBezTo>
                        <a:cubicBezTo>
                          <a:pt x="698" y="14033"/>
                          <a:pt x="14034" y="698"/>
                          <a:pt x="30484" y="698"/>
                        </a:cubicBezTo>
                        <a:cubicBezTo>
                          <a:pt x="46935" y="698"/>
                          <a:pt x="60271" y="14033"/>
                          <a:pt x="60271" y="304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grpSp>
              <p:nvGrpSpPr>
                <p:cNvPr id="295" name="PA-356-356732-Cry-347138">
                  <a:extLst>
                    <a:ext uri="{FF2B5EF4-FFF2-40B4-BE49-F238E27FC236}">
                      <a16:creationId xmlns:a16="http://schemas.microsoft.com/office/drawing/2014/main" id="{773C3A3A-1BDD-07A3-4D1B-71C77635DE8F}"/>
                    </a:ext>
                  </a:extLst>
                </p:cNvPr>
                <p:cNvGrpSpPr/>
                <p:nvPr>
                  <p:custDataLst>
                    <p:tags r:id="rId58"/>
                  </p:custDataLst>
                </p:nvPr>
              </p:nvGrpSpPr>
              <p:grpSpPr>
                <a:xfrm>
                  <a:off x="4632484" y="3429000"/>
                  <a:ext cx="384016" cy="384016"/>
                  <a:chOff x="3047302" y="8667052"/>
                  <a:chExt cx="1524000" cy="1524000"/>
                </a:xfrm>
              </p:grpSpPr>
              <p:sp>
                <p:nvSpPr>
                  <p:cNvPr id="296" name="PA-任意多边形: 形状 1504">
                    <a:extLst>
                      <a:ext uri="{FF2B5EF4-FFF2-40B4-BE49-F238E27FC236}">
                        <a16:creationId xmlns:a16="http://schemas.microsoft.com/office/drawing/2014/main" id="{12CB4A32-BEA6-7B93-7378-988D8DA2FEE9}"/>
                      </a:ext>
                    </a:extLst>
                  </p:cNvPr>
                  <p:cNvSpPr/>
                  <p:nvPr>
                    <p:custDataLst>
                      <p:tags r:id="rId59"/>
                    </p:custDataLst>
                  </p:nvPr>
                </p:nvSpPr>
                <p:spPr>
                  <a:xfrm>
                    <a:off x="3077090" y="8696840"/>
                    <a:ext cx="1464467" cy="1464467"/>
                  </a:xfrm>
                  <a:custGeom>
                    <a:avLst/>
                    <a:gdLst>
                      <a:gd name="connsiteX0" fmla="*/ 1465125 w 1464468"/>
                      <a:gd name="connsiteY0" fmla="*/ 732911 h 1464468"/>
                      <a:gd name="connsiteX1" fmla="*/ 732911 w 1464468"/>
                      <a:gd name="connsiteY1" fmla="*/ 1465125 h 1464468"/>
                      <a:gd name="connsiteX2" fmla="*/ 698 w 1464468"/>
                      <a:gd name="connsiteY2" fmla="*/ 732911 h 1464468"/>
                      <a:gd name="connsiteX3" fmla="*/ 732911 w 1464468"/>
                      <a:gd name="connsiteY3" fmla="*/ 698 h 1464468"/>
                      <a:gd name="connsiteX4" fmla="*/ 1465125 w 1464468"/>
                      <a:gd name="connsiteY4" fmla="*/ 732911 h 1464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4468" h="1464468">
                        <a:moveTo>
                          <a:pt x="1465125" y="732911"/>
                        </a:moveTo>
                        <a:cubicBezTo>
                          <a:pt x="1465125" y="1137302"/>
                          <a:pt x="1137302" y="1465125"/>
                          <a:pt x="732911" y="1465125"/>
                        </a:cubicBezTo>
                        <a:cubicBezTo>
                          <a:pt x="328521" y="1465125"/>
                          <a:pt x="698" y="1137302"/>
                          <a:pt x="698" y="732911"/>
                        </a:cubicBezTo>
                        <a:cubicBezTo>
                          <a:pt x="698" y="328521"/>
                          <a:pt x="328521" y="698"/>
                          <a:pt x="732911" y="698"/>
                        </a:cubicBezTo>
                        <a:cubicBezTo>
                          <a:pt x="1137302" y="698"/>
                          <a:pt x="1465125" y="328521"/>
                          <a:pt x="1465125" y="732911"/>
                        </a:cubicBezTo>
                        <a:close/>
                      </a:path>
                    </a:pathLst>
                  </a:custGeom>
                  <a:solidFill>
                    <a:srgbClr val="FDDF6D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297" name="PA-任意多边形: 形状 1505">
                    <a:extLst>
                      <a:ext uri="{FF2B5EF4-FFF2-40B4-BE49-F238E27FC236}">
                        <a16:creationId xmlns:a16="http://schemas.microsoft.com/office/drawing/2014/main" id="{95A8EA73-AD13-10EA-CDAB-AD0B21A3EADD}"/>
                      </a:ext>
                    </a:extLst>
                  </p:cNvPr>
                  <p:cNvSpPr/>
                  <p:nvPr>
                    <p:custDataLst>
                      <p:tags r:id="rId60"/>
                    </p:custDataLst>
                  </p:nvPr>
                </p:nvSpPr>
                <p:spPr>
                  <a:xfrm>
                    <a:off x="3077095" y="8776718"/>
                    <a:ext cx="1223367" cy="1384102"/>
                  </a:xfrm>
                  <a:custGeom>
                    <a:avLst/>
                    <a:gdLst>
                      <a:gd name="connsiteX0" fmla="*/ 889815 w 1223367"/>
                      <a:gd name="connsiteY0" fmla="*/ 1277149 h 1384101"/>
                      <a:gd name="connsiteX1" fmla="*/ 157604 w 1223367"/>
                      <a:gd name="connsiteY1" fmla="*/ 544938 h 1384101"/>
                      <a:gd name="connsiteX2" fmla="*/ 400027 w 1223367"/>
                      <a:gd name="connsiteY2" fmla="*/ 698 h 1384101"/>
                      <a:gd name="connsiteX3" fmla="*/ 698 w 1223367"/>
                      <a:gd name="connsiteY3" fmla="*/ 653029 h 1384101"/>
                      <a:gd name="connsiteX4" fmla="*/ 732908 w 1223367"/>
                      <a:gd name="connsiteY4" fmla="*/ 1385240 h 1384101"/>
                      <a:gd name="connsiteX5" fmla="*/ 1222696 w 1223367"/>
                      <a:gd name="connsiteY5" fmla="*/ 1197273 h 1384101"/>
                      <a:gd name="connsiteX6" fmla="*/ 889815 w 1223367"/>
                      <a:gd name="connsiteY6" fmla="*/ 1277149 h 1384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23367" h="1384101">
                        <a:moveTo>
                          <a:pt x="889815" y="1277149"/>
                        </a:moveTo>
                        <a:cubicBezTo>
                          <a:pt x="485425" y="1277149"/>
                          <a:pt x="157604" y="949328"/>
                          <a:pt x="157604" y="544938"/>
                        </a:cubicBezTo>
                        <a:cubicBezTo>
                          <a:pt x="157604" y="328887"/>
                          <a:pt x="251196" y="134720"/>
                          <a:pt x="400027" y="698"/>
                        </a:cubicBezTo>
                        <a:cubicBezTo>
                          <a:pt x="162980" y="121900"/>
                          <a:pt x="698" y="368511"/>
                          <a:pt x="698" y="653029"/>
                        </a:cubicBezTo>
                        <a:cubicBezTo>
                          <a:pt x="698" y="1057419"/>
                          <a:pt x="328518" y="1385240"/>
                          <a:pt x="732908" y="1385240"/>
                        </a:cubicBezTo>
                        <a:cubicBezTo>
                          <a:pt x="921247" y="1385240"/>
                          <a:pt x="1092959" y="1314109"/>
                          <a:pt x="1222696" y="1197273"/>
                        </a:cubicBezTo>
                        <a:cubicBezTo>
                          <a:pt x="1122826" y="1248339"/>
                          <a:pt x="1009684" y="1277149"/>
                          <a:pt x="889815" y="1277149"/>
                        </a:cubicBezTo>
                        <a:close/>
                      </a:path>
                    </a:pathLst>
                  </a:custGeom>
                  <a:solidFill>
                    <a:srgbClr val="FCC56B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298" name="PA-任意多边形: 形状 1506">
                    <a:extLst>
                      <a:ext uri="{FF2B5EF4-FFF2-40B4-BE49-F238E27FC236}">
                        <a16:creationId xmlns:a16="http://schemas.microsoft.com/office/drawing/2014/main" id="{69A4B027-5EDC-6954-E4C0-E62F227C6DDA}"/>
                      </a:ext>
                    </a:extLst>
                  </p:cNvPr>
                  <p:cNvSpPr/>
                  <p:nvPr>
                    <p:custDataLst>
                      <p:tags r:id="rId61"/>
                    </p:custDataLst>
                  </p:nvPr>
                </p:nvSpPr>
                <p:spPr>
                  <a:xfrm>
                    <a:off x="3574655" y="9288613"/>
                    <a:ext cx="244078" cy="875109"/>
                  </a:xfrm>
                  <a:custGeom>
                    <a:avLst/>
                    <a:gdLst>
                      <a:gd name="connsiteX0" fmla="*/ 244224 w 244078"/>
                      <a:gd name="connsiteY0" fmla="*/ 873234 h 875109"/>
                      <a:gd name="connsiteX1" fmla="*/ 244224 w 244078"/>
                      <a:gd name="connsiteY1" fmla="*/ 70015 h 875109"/>
                      <a:gd name="connsiteX2" fmla="*/ 117390 w 244078"/>
                      <a:gd name="connsiteY2" fmla="*/ 2349 h 875109"/>
                      <a:gd name="connsiteX3" fmla="*/ 2232 w 244078"/>
                      <a:gd name="connsiteY3" fmla="*/ 70015 h 875109"/>
                      <a:gd name="connsiteX4" fmla="*/ 2232 w 244078"/>
                      <a:gd name="connsiteY4" fmla="*/ 835435 h 875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078" h="875109">
                        <a:moveTo>
                          <a:pt x="244224" y="873234"/>
                        </a:moveTo>
                        <a:cubicBezTo>
                          <a:pt x="244224" y="605493"/>
                          <a:pt x="244224" y="337757"/>
                          <a:pt x="244224" y="70015"/>
                        </a:cubicBezTo>
                        <a:cubicBezTo>
                          <a:pt x="216831" y="26224"/>
                          <a:pt x="168337" y="268"/>
                          <a:pt x="117390" y="2349"/>
                        </a:cubicBezTo>
                        <a:cubicBezTo>
                          <a:pt x="43985" y="5343"/>
                          <a:pt x="5423" y="64895"/>
                          <a:pt x="2232" y="70015"/>
                        </a:cubicBezTo>
                        <a:lnTo>
                          <a:pt x="2232" y="835435"/>
                        </a:lnTo>
                      </a:path>
                    </a:pathLst>
                  </a:custGeom>
                  <a:solidFill>
                    <a:srgbClr val="3FA9F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299" name="PA-任意多边形: 形状 1507">
                    <a:extLst>
                      <a:ext uri="{FF2B5EF4-FFF2-40B4-BE49-F238E27FC236}">
                        <a16:creationId xmlns:a16="http://schemas.microsoft.com/office/drawing/2014/main" id="{716F6C5A-C75A-C74B-FD24-DE513AD10E6B}"/>
                      </a:ext>
                    </a:extLst>
                  </p:cNvPr>
                  <p:cNvSpPr/>
                  <p:nvPr>
                    <p:custDataLst>
                      <p:tags r:id="rId62"/>
                    </p:custDataLst>
                  </p:nvPr>
                </p:nvSpPr>
                <p:spPr>
                  <a:xfrm>
                    <a:off x="4082835" y="9288613"/>
                    <a:ext cx="244078" cy="821531"/>
                  </a:xfrm>
                  <a:custGeom>
                    <a:avLst/>
                    <a:gdLst>
                      <a:gd name="connsiteX0" fmla="*/ 117390 w 244078"/>
                      <a:gd name="connsiteY0" fmla="*/ 2348 h 821531"/>
                      <a:gd name="connsiteX1" fmla="*/ 2232 w 244078"/>
                      <a:gd name="connsiteY1" fmla="*/ 70015 h 821531"/>
                      <a:gd name="connsiteX2" fmla="*/ 2232 w 244078"/>
                      <a:gd name="connsiteY2" fmla="*/ 819867 h 821531"/>
                      <a:gd name="connsiteX3" fmla="*/ 244221 w 244078"/>
                      <a:gd name="connsiteY3" fmla="*/ 659565 h 821531"/>
                      <a:gd name="connsiteX4" fmla="*/ 244221 w 244078"/>
                      <a:gd name="connsiteY4" fmla="*/ 70015 h 821531"/>
                      <a:gd name="connsiteX5" fmla="*/ 117390 w 244078"/>
                      <a:gd name="connsiteY5" fmla="*/ 2348 h 821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4078" h="821531">
                        <a:moveTo>
                          <a:pt x="117390" y="2348"/>
                        </a:moveTo>
                        <a:cubicBezTo>
                          <a:pt x="43985" y="5343"/>
                          <a:pt x="5423" y="64895"/>
                          <a:pt x="2232" y="70015"/>
                        </a:cubicBezTo>
                        <a:lnTo>
                          <a:pt x="2232" y="819867"/>
                        </a:lnTo>
                        <a:cubicBezTo>
                          <a:pt x="93497" y="782845"/>
                          <a:pt x="175620" y="727987"/>
                          <a:pt x="244221" y="659565"/>
                        </a:cubicBezTo>
                        <a:cubicBezTo>
                          <a:pt x="244221" y="463052"/>
                          <a:pt x="244221" y="266533"/>
                          <a:pt x="244221" y="70015"/>
                        </a:cubicBezTo>
                        <a:cubicBezTo>
                          <a:pt x="216834" y="26223"/>
                          <a:pt x="168339" y="271"/>
                          <a:pt x="117390" y="2348"/>
                        </a:cubicBezTo>
                        <a:close/>
                      </a:path>
                    </a:pathLst>
                  </a:custGeom>
                  <a:solidFill>
                    <a:srgbClr val="3FA9F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00" name="PA-任意多边形: 形状 1508">
                    <a:extLst>
                      <a:ext uri="{FF2B5EF4-FFF2-40B4-BE49-F238E27FC236}">
                        <a16:creationId xmlns:a16="http://schemas.microsoft.com/office/drawing/2014/main" id="{5C2AB62B-3946-FD9B-6520-5C4B1B309407}"/>
                      </a:ext>
                    </a:extLst>
                  </p:cNvPr>
                  <p:cNvSpPr/>
                  <p:nvPr>
                    <p:custDataLst>
                      <p:tags r:id="rId63"/>
                    </p:custDataLst>
                  </p:nvPr>
                </p:nvSpPr>
                <p:spPr>
                  <a:xfrm>
                    <a:off x="4013641" y="9258821"/>
                    <a:ext cx="383977" cy="157758"/>
                  </a:xfrm>
                  <a:custGeom>
                    <a:avLst/>
                    <a:gdLst>
                      <a:gd name="connsiteX0" fmla="*/ 352845 w 383976"/>
                      <a:gd name="connsiteY0" fmla="*/ 155820 h 157757"/>
                      <a:gd name="connsiteX1" fmla="*/ 326794 w 383976"/>
                      <a:gd name="connsiteY1" fmla="*/ 140521 h 157757"/>
                      <a:gd name="connsiteX2" fmla="*/ 192956 w 383976"/>
                      <a:gd name="connsiteY2" fmla="*/ 61811 h 157757"/>
                      <a:gd name="connsiteX3" fmla="*/ 57573 w 383976"/>
                      <a:gd name="connsiteY3" fmla="*/ 141345 h 157757"/>
                      <a:gd name="connsiteX4" fmla="*/ 16708 w 383976"/>
                      <a:gd name="connsiteY4" fmla="*/ 151576 h 157757"/>
                      <a:gd name="connsiteX5" fmla="*/ 6477 w 383976"/>
                      <a:gd name="connsiteY5" fmla="*/ 110710 h 157757"/>
                      <a:gd name="connsiteX6" fmla="*/ 192959 w 383976"/>
                      <a:gd name="connsiteY6" fmla="*/ 2232 h 157757"/>
                      <a:gd name="connsiteX7" fmla="*/ 378839 w 383976"/>
                      <a:gd name="connsiteY7" fmla="*/ 111532 h 157757"/>
                      <a:gd name="connsiteX8" fmla="*/ 367314 w 383976"/>
                      <a:gd name="connsiteY8" fmla="*/ 152046 h 157757"/>
                      <a:gd name="connsiteX9" fmla="*/ 352845 w 383976"/>
                      <a:gd name="connsiteY9" fmla="*/ 155820 h 157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3976" h="157757">
                        <a:moveTo>
                          <a:pt x="352845" y="155820"/>
                        </a:moveTo>
                        <a:cubicBezTo>
                          <a:pt x="342388" y="155820"/>
                          <a:pt x="332244" y="150308"/>
                          <a:pt x="326794" y="140521"/>
                        </a:cubicBezTo>
                        <a:cubicBezTo>
                          <a:pt x="299746" y="91967"/>
                          <a:pt x="248460" y="61811"/>
                          <a:pt x="192956" y="61811"/>
                        </a:cubicBezTo>
                        <a:cubicBezTo>
                          <a:pt x="138863" y="61811"/>
                          <a:pt x="86984" y="92285"/>
                          <a:pt x="57573" y="141345"/>
                        </a:cubicBezTo>
                        <a:cubicBezTo>
                          <a:pt x="49117" y="155451"/>
                          <a:pt x="30817" y="160032"/>
                          <a:pt x="16708" y="151576"/>
                        </a:cubicBezTo>
                        <a:cubicBezTo>
                          <a:pt x="2596" y="143116"/>
                          <a:pt x="-1982" y="124822"/>
                          <a:pt x="6477" y="110710"/>
                        </a:cubicBezTo>
                        <a:cubicBezTo>
                          <a:pt x="46595" y="43800"/>
                          <a:pt x="118048" y="2232"/>
                          <a:pt x="192959" y="2232"/>
                        </a:cubicBezTo>
                        <a:cubicBezTo>
                          <a:pt x="270061" y="2232"/>
                          <a:pt x="341284" y="44113"/>
                          <a:pt x="378839" y="111532"/>
                        </a:cubicBezTo>
                        <a:cubicBezTo>
                          <a:pt x="386846" y="125903"/>
                          <a:pt x="381688" y="144045"/>
                          <a:pt x="367314" y="152046"/>
                        </a:cubicBezTo>
                        <a:cubicBezTo>
                          <a:pt x="362724" y="154603"/>
                          <a:pt x="357750" y="155820"/>
                          <a:pt x="352845" y="155820"/>
                        </a:cubicBezTo>
                        <a:close/>
                      </a:path>
                    </a:pathLst>
                  </a:custGeom>
                  <a:solidFill>
                    <a:srgbClr val="7F18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01" name="PA-任意多边形: 形状 1509">
                    <a:extLst>
                      <a:ext uri="{FF2B5EF4-FFF2-40B4-BE49-F238E27FC236}">
                        <a16:creationId xmlns:a16="http://schemas.microsoft.com/office/drawing/2014/main" id="{8772E407-E42E-B0B8-6E69-70B92880EA5A}"/>
                      </a:ext>
                    </a:extLst>
                  </p:cNvPr>
                  <p:cNvSpPr/>
                  <p:nvPr>
                    <p:custDataLst>
                      <p:tags r:id="rId64"/>
                    </p:custDataLst>
                  </p:nvPr>
                </p:nvSpPr>
                <p:spPr>
                  <a:xfrm>
                    <a:off x="3496365" y="9258821"/>
                    <a:ext cx="383977" cy="157758"/>
                  </a:xfrm>
                  <a:custGeom>
                    <a:avLst/>
                    <a:gdLst>
                      <a:gd name="connsiteX0" fmla="*/ 352845 w 383976"/>
                      <a:gd name="connsiteY0" fmla="*/ 155820 h 157757"/>
                      <a:gd name="connsiteX1" fmla="*/ 326794 w 383976"/>
                      <a:gd name="connsiteY1" fmla="*/ 140521 h 157757"/>
                      <a:gd name="connsiteX2" fmla="*/ 192956 w 383976"/>
                      <a:gd name="connsiteY2" fmla="*/ 61811 h 157757"/>
                      <a:gd name="connsiteX3" fmla="*/ 57573 w 383976"/>
                      <a:gd name="connsiteY3" fmla="*/ 141345 h 157757"/>
                      <a:gd name="connsiteX4" fmla="*/ 16708 w 383976"/>
                      <a:gd name="connsiteY4" fmla="*/ 151576 h 157757"/>
                      <a:gd name="connsiteX5" fmla="*/ 6477 w 383976"/>
                      <a:gd name="connsiteY5" fmla="*/ 110710 h 157757"/>
                      <a:gd name="connsiteX6" fmla="*/ 192959 w 383976"/>
                      <a:gd name="connsiteY6" fmla="*/ 2232 h 157757"/>
                      <a:gd name="connsiteX7" fmla="*/ 378839 w 383976"/>
                      <a:gd name="connsiteY7" fmla="*/ 111532 h 157757"/>
                      <a:gd name="connsiteX8" fmla="*/ 367314 w 383976"/>
                      <a:gd name="connsiteY8" fmla="*/ 152046 h 157757"/>
                      <a:gd name="connsiteX9" fmla="*/ 352845 w 383976"/>
                      <a:gd name="connsiteY9" fmla="*/ 155820 h 157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3976" h="157757">
                        <a:moveTo>
                          <a:pt x="352845" y="155820"/>
                        </a:moveTo>
                        <a:cubicBezTo>
                          <a:pt x="342388" y="155823"/>
                          <a:pt x="332244" y="150308"/>
                          <a:pt x="326794" y="140521"/>
                        </a:cubicBezTo>
                        <a:cubicBezTo>
                          <a:pt x="299752" y="91967"/>
                          <a:pt x="248466" y="61811"/>
                          <a:pt x="192956" y="61811"/>
                        </a:cubicBezTo>
                        <a:cubicBezTo>
                          <a:pt x="138863" y="61811"/>
                          <a:pt x="86984" y="92285"/>
                          <a:pt x="57573" y="141345"/>
                        </a:cubicBezTo>
                        <a:cubicBezTo>
                          <a:pt x="49114" y="155451"/>
                          <a:pt x="30817" y="160032"/>
                          <a:pt x="16708" y="151576"/>
                        </a:cubicBezTo>
                        <a:cubicBezTo>
                          <a:pt x="2596" y="143116"/>
                          <a:pt x="-1982" y="124822"/>
                          <a:pt x="6477" y="110710"/>
                        </a:cubicBezTo>
                        <a:cubicBezTo>
                          <a:pt x="46595" y="43800"/>
                          <a:pt x="118048" y="2232"/>
                          <a:pt x="192959" y="2232"/>
                        </a:cubicBezTo>
                        <a:cubicBezTo>
                          <a:pt x="270061" y="2232"/>
                          <a:pt x="341287" y="44113"/>
                          <a:pt x="378839" y="111532"/>
                        </a:cubicBezTo>
                        <a:cubicBezTo>
                          <a:pt x="386846" y="125903"/>
                          <a:pt x="381682" y="144045"/>
                          <a:pt x="367314" y="152046"/>
                        </a:cubicBezTo>
                        <a:cubicBezTo>
                          <a:pt x="362727" y="154603"/>
                          <a:pt x="357750" y="155820"/>
                          <a:pt x="352845" y="155820"/>
                        </a:cubicBezTo>
                        <a:close/>
                      </a:path>
                    </a:pathLst>
                  </a:custGeom>
                  <a:solidFill>
                    <a:srgbClr val="7F18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02" name="PA-任意多边形: 形状 1510">
                    <a:extLst>
                      <a:ext uri="{FF2B5EF4-FFF2-40B4-BE49-F238E27FC236}">
                        <a16:creationId xmlns:a16="http://schemas.microsoft.com/office/drawing/2014/main" id="{785F13A6-CC5B-7980-80A8-045163355CA4}"/>
                      </a:ext>
                    </a:extLst>
                  </p:cNvPr>
                  <p:cNvSpPr/>
                  <p:nvPr>
                    <p:custDataLst>
                      <p:tags r:id="rId65"/>
                    </p:custDataLst>
                  </p:nvPr>
                </p:nvSpPr>
                <p:spPr>
                  <a:xfrm>
                    <a:off x="3816662" y="9637538"/>
                    <a:ext cx="267891" cy="267891"/>
                  </a:xfrm>
                  <a:custGeom>
                    <a:avLst/>
                    <a:gdLst>
                      <a:gd name="connsiteX0" fmla="*/ 268420 w 267890"/>
                      <a:gd name="connsiteY0" fmla="*/ 135326 h 267890"/>
                      <a:gd name="connsiteX1" fmla="*/ 135326 w 267890"/>
                      <a:gd name="connsiteY1" fmla="*/ 268420 h 267890"/>
                      <a:gd name="connsiteX2" fmla="*/ 2232 w 267890"/>
                      <a:gd name="connsiteY2" fmla="*/ 135326 h 267890"/>
                      <a:gd name="connsiteX3" fmla="*/ 135326 w 267890"/>
                      <a:gd name="connsiteY3" fmla="*/ 2232 h 267890"/>
                      <a:gd name="connsiteX4" fmla="*/ 268420 w 267890"/>
                      <a:gd name="connsiteY4" fmla="*/ 135326 h 26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890" h="267890">
                        <a:moveTo>
                          <a:pt x="268420" y="135326"/>
                        </a:moveTo>
                        <a:cubicBezTo>
                          <a:pt x="268420" y="208832"/>
                          <a:pt x="208832" y="268420"/>
                          <a:pt x="135326" y="268420"/>
                        </a:cubicBezTo>
                        <a:cubicBezTo>
                          <a:pt x="61821" y="268420"/>
                          <a:pt x="2232" y="208832"/>
                          <a:pt x="2232" y="135326"/>
                        </a:cubicBezTo>
                        <a:cubicBezTo>
                          <a:pt x="2232" y="61821"/>
                          <a:pt x="61821" y="2232"/>
                          <a:pt x="135326" y="2232"/>
                        </a:cubicBezTo>
                        <a:cubicBezTo>
                          <a:pt x="208832" y="2232"/>
                          <a:pt x="268420" y="61821"/>
                          <a:pt x="268420" y="135326"/>
                        </a:cubicBezTo>
                        <a:close/>
                      </a:path>
                    </a:pathLst>
                  </a:custGeom>
                  <a:solidFill>
                    <a:srgbClr val="7F18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03" name="PA-任意多边形: 形状 1511">
                    <a:extLst>
                      <a:ext uri="{FF2B5EF4-FFF2-40B4-BE49-F238E27FC236}">
                        <a16:creationId xmlns:a16="http://schemas.microsoft.com/office/drawing/2014/main" id="{B8371FD9-1EB1-03C7-611B-F24B348D0EC7}"/>
                      </a:ext>
                    </a:extLst>
                  </p:cNvPr>
                  <p:cNvSpPr/>
                  <p:nvPr>
                    <p:custDataLst>
                      <p:tags r:id="rId66"/>
                    </p:custDataLst>
                  </p:nvPr>
                </p:nvSpPr>
                <p:spPr>
                  <a:xfrm>
                    <a:off x="4015181" y="9260365"/>
                    <a:ext cx="381000" cy="154781"/>
                  </a:xfrm>
                  <a:custGeom>
                    <a:avLst/>
                    <a:gdLst>
                      <a:gd name="connsiteX0" fmla="*/ 15174 w 381000"/>
                      <a:gd name="connsiteY0" fmla="*/ 150035 h 154781"/>
                      <a:gd name="connsiteX1" fmla="*/ 56040 w 381000"/>
                      <a:gd name="connsiteY1" fmla="*/ 139804 h 154781"/>
                      <a:gd name="connsiteX2" fmla="*/ 191423 w 381000"/>
                      <a:gd name="connsiteY2" fmla="*/ 60271 h 154781"/>
                      <a:gd name="connsiteX3" fmla="*/ 325261 w 381000"/>
                      <a:gd name="connsiteY3" fmla="*/ 138980 h 154781"/>
                      <a:gd name="connsiteX4" fmla="*/ 351312 w 381000"/>
                      <a:gd name="connsiteY4" fmla="*/ 154279 h 154781"/>
                      <a:gd name="connsiteX5" fmla="*/ 365781 w 381000"/>
                      <a:gd name="connsiteY5" fmla="*/ 150511 h 154781"/>
                      <a:gd name="connsiteX6" fmla="*/ 377306 w 381000"/>
                      <a:gd name="connsiteY6" fmla="*/ 109997 h 154781"/>
                      <a:gd name="connsiteX7" fmla="*/ 191426 w 381000"/>
                      <a:gd name="connsiteY7" fmla="*/ 698 h 154781"/>
                      <a:gd name="connsiteX8" fmla="*/ 4944 w 381000"/>
                      <a:gd name="connsiteY8" fmla="*/ 109175 h 154781"/>
                      <a:gd name="connsiteX9" fmla="*/ 15174 w 381000"/>
                      <a:gd name="connsiteY9" fmla="*/ 150035 h 154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1000" h="154781">
                        <a:moveTo>
                          <a:pt x="15174" y="150035"/>
                        </a:moveTo>
                        <a:cubicBezTo>
                          <a:pt x="29280" y="158485"/>
                          <a:pt x="47580" y="153910"/>
                          <a:pt x="56040" y="139804"/>
                        </a:cubicBezTo>
                        <a:cubicBezTo>
                          <a:pt x="85451" y="90742"/>
                          <a:pt x="137326" y="60271"/>
                          <a:pt x="191423" y="60271"/>
                        </a:cubicBezTo>
                        <a:cubicBezTo>
                          <a:pt x="246930" y="60271"/>
                          <a:pt x="298213" y="90432"/>
                          <a:pt x="325261" y="138980"/>
                        </a:cubicBezTo>
                        <a:cubicBezTo>
                          <a:pt x="330711" y="148767"/>
                          <a:pt x="340852" y="154279"/>
                          <a:pt x="351312" y="154279"/>
                        </a:cubicBezTo>
                        <a:cubicBezTo>
                          <a:pt x="356217" y="154279"/>
                          <a:pt x="361188" y="153065"/>
                          <a:pt x="365781" y="150511"/>
                        </a:cubicBezTo>
                        <a:cubicBezTo>
                          <a:pt x="380155" y="142504"/>
                          <a:pt x="385313" y="124365"/>
                          <a:pt x="377306" y="109997"/>
                        </a:cubicBezTo>
                        <a:cubicBezTo>
                          <a:pt x="339751" y="42578"/>
                          <a:pt x="268527" y="698"/>
                          <a:pt x="191426" y="698"/>
                        </a:cubicBezTo>
                        <a:cubicBezTo>
                          <a:pt x="116517" y="698"/>
                          <a:pt x="45059" y="42265"/>
                          <a:pt x="4944" y="109175"/>
                        </a:cubicBezTo>
                        <a:cubicBezTo>
                          <a:pt x="-3518" y="123281"/>
                          <a:pt x="1062" y="141575"/>
                          <a:pt x="15174" y="1500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04" name="PA-任意多边形: 形状 1512">
                    <a:extLst>
                      <a:ext uri="{FF2B5EF4-FFF2-40B4-BE49-F238E27FC236}">
                        <a16:creationId xmlns:a16="http://schemas.microsoft.com/office/drawing/2014/main" id="{AD676A30-DAD6-7916-87BF-5A7949D55D56}"/>
                      </a:ext>
                    </a:extLst>
                  </p:cNvPr>
                  <p:cNvSpPr/>
                  <p:nvPr>
                    <p:custDataLst>
                      <p:tags r:id="rId67"/>
                    </p:custDataLst>
                  </p:nvPr>
                </p:nvSpPr>
                <p:spPr>
                  <a:xfrm>
                    <a:off x="3497903" y="9260365"/>
                    <a:ext cx="381000" cy="154781"/>
                  </a:xfrm>
                  <a:custGeom>
                    <a:avLst/>
                    <a:gdLst>
                      <a:gd name="connsiteX0" fmla="*/ 4943 w 381000"/>
                      <a:gd name="connsiteY0" fmla="*/ 109170 h 154781"/>
                      <a:gd name="connsiteX1" fmla="*/ 15173 w 381000"/>
                      <a:gd name="connsiteY1" fmla="*/ 150035 h 154781"/>
                      <a:gd name="connsiteX2" fmla="*/ 56038 w 381000"/>
                      <a:gd name="connsiteY2" fmla="*/ 139804 h 154781"/>
                      <a:gd name="connsiteX3" fmla="*/ 191421 w 381000"/>
                      <a:gd name="connsiteY3" fmla="*/ 60271 h 154781"/>
                      <a:gd name="connsiteX4" fmla="*/ 325259 w 381000"/>
                      <a:gd name="connsiteY4" fmla="*/ 138980 h 154781"/>
                      <a:gd name="connsiteX5" fmla="*/ 351310 w 381000"/>
                      <a:gd name="connsiteY5" fmla="*/ 154279 h 154781"/>
                      <a:gd name="connsiteX6" fmla="*/ 365779 w 381000"/>
                      <a:gd name="connsiteY6" fmla="*/ 150511 h 154781"/>
                      <a:gd name="connsiteX7" fmla="*/ 377305 w 381000"/>
                      <a:gd name="connsiteY7" fmla="*/ 109997 h 154781"/>
                      <a:gd name="connsiteX8" fmla="*/ 191424 w 381000"/>
                      <a:gd name="connsiteY8" fmla="*/ 698 h 154781"/>
                      <a:gd name="connsiteX9" fmla="*/ 4943 w 381000"/>
                      <a:gd name="connsiteY9" fmla="*/ 109170 h 154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1000" h="154781">
                        <a:moveTo>
                          <a:pt x="4943" y="109170"/>
                        </a:moveTo>
                        <a:cubicBezTo>
                          <a:pt x="-3517" y="123281"/>
                          <a:pt x="1061" y="141575"/>
                          <a:pt x="15173" y="150035"/>
                        </a:cubicBezTo>
                        <a:cubicBezTo>
                          <a:pt x="29285" y="158485"/>
                          <a:pt x="47579" y="153910"/>
                          <a:pt x="56038" y="139804"/>
                        </a:cubicBezTo>
                        <a:cubicBezTo>
                          <a:pt x="85450" y="90742"/>
                          <a:pt x="137325" y="60271"/>
                          <a:pt x="191421" y="60271"/>
                        </a:cubicBezTo>
                        <a:cubicBezTo>
                          <a:pt x="246928" y="60271"/>
                          <a:pt x="298214" y="90432"/>
                          <a:pt x="325259" y="138980"/>
                        </a:cubicBezTo>
                        <a:cubicBezTo>
                          <a:pt x="330709" y="148767"/>
                          <a:pt x="340851" y="154282"/>
                          <a:pt x="351310" y="154279"/>
                        </a:cubicBezTo>
                        <a:cubicBezTo>
                          <a:pt x="356216" y="154279"/>
                          <a:pt x="361187" y="153065"/>
                          <a:pt x="365779" y="150511"/>
                        </a:cubicBezTo>
                        <a:cubicBezTo>
                          <a:pt x="380150" y="142504"/>
                          <a:pt x="385311" y="124365"/>
                          <a:pt x="377305" y="109997"/>
                        </a:cubicBezTo>
                        <a:cubicBezTo>
                          <a:pt x="339749" y="42578"/>
                          <a:pt x="268526" y="698"/>
                          <a:pt x="191424" y="698"/>
                        </a:cubicBezTo>
                        <a:cubicBezTo>
                          <a:pt x="116510" y="695"/>
                          <a:pt x="45058" y="42262"/>
                          <a:pt x="4943" y="10917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05" name="PA-任意多边形: 形状 1513">
                    <a:extLst>
                      <a:ext uri="{FF2B5EF4-FFF2-40B4-BE49-F238E27FC236}">
                        <a16:creationId xmlns:a16="http://schemas.microsoft.com/office/drawing/2014/main" id="{7976DB7C-2F78-4F3B-B6B3-46B4447095D7}"/>
                      </a:ext>
                    </a:extLst>
                  </p:cNvPr>
                  <p:cNvSpPr/>
                  <p:nvPr>
                    <p:custDataLst>
                      <p:tags r:id="rId68"/>
                    </p:custDataLst>
                  </p:nvPr>
                </p:nvSpPr>
                <p:spPr>
                  <a:xfrm>
                    <a:off x="3788395" y="9458840"/>
                    <a:ext cx="324444" cy="532806"/>
                  </a:xfrm>
                  <a:custGeom>
                    <a:avLst/>
                    <a:gdLst>
                      <a:gd name="connsiteX0" fmla="*/ 60271 w 324445"/>
                      <a:gd name="connsiteY0" fmla="*/ 30484 h 532804"/>
                      <a:gd name="connsiteX1" fmla="*/ 30484 w 324445"/>
                      <a:gd name="connsiteY1" fmla="*/ 698 h 532804"/>
                      <a:gd name="connsiteX2" fmla="*/ 698 w 324445"/>
                      <a:gd name="connsiteY2" fmla="*/ 30484 h 532804"/>
                      <a:gd name="connsiteX3" fmla="*/ 698 w 324445"/>
                      <a:gd name="connsiteY3" fmla="*/ 503112 h 532804"/>
                      <a:gd name="connsiteX4" fmla="*/ 30484 w 324445"/>
                      <a:gd name="connsiteY4" fmla="*/ 532898 h 532804"/>
                      <a:gd name="connsiteX5" fmla="*/ 60271 w 324445"/>
                      <a:gd name="connsiteY5" fmla="*/ 503112 h 532804"/>
                      <a:gd name="connsiteX6" fmla="*/ 60271 w 324445"/>
                      <a:gd name="connsiteY6" fmla="*/ 439842 h 532804"/>
                      <a:gd name="connsiteX7" fmla="*/ 163578 w 324445"/>
                      <a:gd name="connsiteY7" fmla="*/ 476894 h 532804"/>
                      <a:gd name="connsiteX8" fmla="*/ 266886 w 324445"/>
                      <a:gd name="connsiteY8" fmla="*/ 439842 h 532804"/>
                      <a:gd name="connsiteX9" fmla="*/ 266886 w 324445"/>
                      <a:gd name="connsiteY9" fmla="*/ 447105 h 532804"/>
                      <a:gd name="connsiteX10" fmla="*/ 296672 w 324445"/>
                      <a:gd name="connsiteY10" fmla="*/ 476891 h 532804"/>
                      <a:gd name="connsiteX11" fmla="*/ 326459 w 324445"/>
                      <a:gd name="connsiteY11" fmla="*/ 447105 h 532804"/>
                      <a:gd name="connsiteX12" fmla="*/ 326459 w 324445"/>
                      <a:gd name="connsiteY12" fmla="*/ 30484 h 532804"/>
                      <a:gd name="connsiteX13" fmla="*/ 296672 w 324445"/>
                      <a:gd name="connsiteY13" fmla="*/ 698 h 532804"/>
                      <a:gd name="connsiteX14" fmla="*/ 266886 w 324445"/>
                      <a:gd name="connsiteY14" fmla="*/ 30484 h 532804"/>
                      <a:gd name="connsiteX15" fmla="*/ 266886 w 324445"/>
                      <a:gd name="connsiteY15" fmla="*/ 188179 h 532804"/>
                      <a:gd name="connsiteX16" fmla="*/ 163578 w 324445"/>
                      <a:gd name="connsiteY16" fmla="*/ 151127 h 532804"/>
                      <a:gd name="connsiteX17" fmla="*/ 60271 w 324445"/>
                      <a:gd name="connsiteY17" fmla="*/ 188179 h 532804"/>
                      <a:gd name="connsiteX18" fmla="*/ 60271 w 324445"/>
                      <a:gd name="connsiteY18" fmla="*/ 30484 h 532804"/>
                      <a:gd name="connsiteX19" fmla="*/ 163578 w 324445"/>
                      <a:gd name="connsiteY19" fmla="*/ 210703 h 532804"/>
                      <a:gd name="connsiteX20" fmla="*/ 266886 w 324445"/>
                      <a:gd name="connsiteY20" fmla="*/ 314014 h 532804"/>
                      <a:gd name="connsiteX21" fmla="*/ 163578 w 324445"/>
                      <a:gd name="connsiteY21" fmla="*/ 417321 h 532804"/>
                      <a:gd name="connsiteX22" fmla="*/ 60271 w 324445"/>
                      <a:gd name="connsiteY22" fmla="*/ 314014 h 532804"/>
                      <a:gd name="connsiteX23" fmla="*/ 163578 w 324445"/>
                      <a:gd name="connsiteY23" fmla="*/ 210703 h 532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24445" h="532804">
                        <a:moveTo>
                          <a:pt x="60271" y="30484"/>
                        </a:moveTo>
                        <a:cubicBezTo>
                          <a:pt x="60271" y="14030"/>
                          <a:pt x="46933" y="698"/>
                          <a:pt x="30484" y="698"/>
                        </a:cubicBezTo>
                        <a:cubicBezTo>
                          <a:pt x="14033" y="698"/>
                          <a:pt x="698" y="14030"/>
                          <a:pt x="698" y="30484"/>
                        </a:cubicBezTo>
                        <a:lnTo>
                          <a:pt x="698" y="503112"/>
                        </a:lnTo>
                        <a:cubicBezTo>
                          <a:pt x="698" y="519566"/>
                          <a:pt x="14036" y="532898"/>
                          <a:pt x="30484" y="532898"/>
                        </a:cubicBezTo>
                        <a:cubicBezTo>
                          <a:pt x="46936" y="532898"/>
                          <a:pt x="60271" y="519566"/>
                          <a:pt x="60271" y="503112"/>
                        </a:cubicBezTo>
                        <a:lnTo>
                          <a:pt x="60271" y="439842"/>
                        </a:lnTo>
                        <a:cubicBezTo>
                          <a:pt x="88402" y="462982"/>
                          <a:pt x="124392" y="476894"/>
                          <a:pt x="163578" y="476894"/>
                        </a:cubicBezTo>
                        <a:cubicBezTo>
                          <a:pt x="202762" y="476894"/>
                          <a:pt x="238754" y="462982"/>
                          <a:pt x="266886" y="439842"/>
                        </a:cubicBezTo>
                        <a:lnTo>
                          <a:pt x="266886" y="447105"/>
                        </a:lnTo>
                        <a:cubicBezTo>
                          <a:pt x="266886" y="463559"/>
                          <a:pt x="280224" y="476891"/>
                          <a:pt x="296672" y="476891"/>
                        </a:cubicBezTo>
                        <a:cubicBezTo>
                          <a:pt x="313121" y="476891"/>
                          <a:pt x="326459" y="463559"/>
                          <a:pt x="326459" y="447105"/>
                        </a:cubicBezTo>
                        <a:lnTo>
                          <a:pt x="326459" y="30484"/>
                        </a:lnTo>
                        <a:cubicBezTo>
                          <a:pt x="326459" y="14030"/>
                          <a:pt x="313121" y="698"/>
                          <a:pt x="296672" y="698"/>
                        </a:cubicBezTo>
                        <a:cubicBezTo>
                          <a:pt x="280224" y="698"/>
                          <a:pt x="266886" y="14030"/>
                          <a:pt x="266886" y="30484"/>
                        </a:cubicBezTo>
                        <a:lnTo>
                          <a:pt x="266886" y="188179"/>
                        </a:lnTo>
                        <a:cubicBezTo>
                          <a:pt x="238754" y="165040"/>
                          <a:pt x="202765" y="151127"/>
                          <a:pt x="163578" y="151127"/>
                        </a:cubicBezTo>
                        <a:cubicBezTo>
                          <a:pt x="124395" y="151127"/>
                          <a:pt x="88402" y="165040"/>
                          <a:pt x="60271" y="188179"/>
                        </a:cubicBezTo>
                        <a:lnTo>
                          <a:pt x="60271" y="30484"/>
                        </a:lnTo>
                        <a:close/>
                        <a:moveTo>
                          <a:pt x="163578" y="210703"/>
                        </a:moveTo>
                        <a:cubicBezTo>
                          <a:pt x="220544" y="210703"/>
                          <a:pt x="266886" y="257048"/>
                          <a:pt x="266886" y="314014"/>
                        </a:cubicBezTo>
                        <a:cubicBezTo>
                          <a:pt x="266886" y="370979"/>
                          <a:pt x="220544" y="417321"/>
                          <a:pt x="163578" y="417321"/>
                        </a:cubicBezTo>
                        <a:cubicBezTo>
                          <a:pt x="106613" y="417321"/>
                          <a:pt x="60271" y="370979"/>
                          <a:pt x="60271" y="314014"/>
                        </a:cubicBezTo>
                        <a:cubicBezTo>
                          <a:pt x="60271" y="257048"/>
                          <a:pt x="106616" y="210703"/>
                          <a:pt x="163578" y="21070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06" name="PA-任意多边形: 形状 1514">
                    <a:extLst>
                      <a:ext uri="{FF2B5EF4-FFF2-40B4-BE49-F238E27FC236}">
                        <a16:creationId xmlns:a16="http://schemas.microsoft.com/office/drawing/2014/main" id="{F381C03B-375F-FFD0-AA42-ACC66F290B49}"/>
                      </a:ext>
                    </a:extLst>
                  </p:cNvPr>
                  <p:cNvSpPr/>
                  <p:nvPr>
                    <p:custDataLst>
                      <p:tags r:id="rId69"/>
                    </p:custDataLst>
                  </p:nvPr>
                </p:nvSpPr>
                <p:spPr>
                  <a:xfrm>
                    <a:off x="3047302" y="8667052"/>
                    <a:ext cx="1524000" cy="1524000"/>
                  </a:xfrm>
                  <a:custGeom>
                    <a:avLst/>
                    <a:gdLst>
                      <a:gd name="connsiteX0" fmla="*/ 1303810 w 1524000"/>
                      <a:gd name="connsiteY0" fmla="*/ 1298652 h 1524000"/>
                      <a:gd name="connsiteX1" fmla="*/ 1524698 w 1524000"/>
                      <a:gd name="connsiteY1" fmla="*/ 762701 h 1524000"/>
                      <a:gd name="connsiteX2" fmla="*/ 1059315 w 1524000"/>
                      <a:gd name="connsiteY2" fmla="*/ 60598 h 1524000"/>
                      <a:gd name="connsiteX3" fmla="*/ 1020275 w 1524000"/>
                      <a:gd name="connsiteY3" fmla="*/ 76424 h 1524000"/>
                      <a:gd name="connsiteX4" fmla="*/ 1036107 w 1524000"/>
                      <a:gd name="connsiteY4" fmla="*/ 115462 h 1524000"/>
                      <a:gd name="connsiteX5" fmla="*/ 1465125 w 1524000"/>
                      <a:gd name="connsiteY5" fmla="*/ 762698 h 1524000"/>
                      <a:gd name="connsiteX6" fmla="*/ 1309552 w 1524000"/>
                      <a:gd name="connsiteY6" fmla="*/ 1203012 h 1524000"/>
                      <a:gd name="connsiteX7" fmla="*/ 1309552 w 1524000"/>
                      <a:gd name="connsiteY7" fmla="*/ 822274 h 1524000"/>
                      <a:gd name="connsiteX8" fmla="*/ 1279765 w 1524000"/>
                      <a:gd name="connsiteY8" fmla="*/ 792487 h 1524000"/>
                      <a:gd name="connsiteX9" fmla="*/ 1249979 w 1524000"/>
                      <a:gd name="connsiteY9" fmla="*/ 822274 h 1524000"/>
                      <a:gd name="connsiteX10" fmla="*/ 1249979 w 1524000"/>
                      <a:gd name="connsiteY10" fmla="*/ 1268124 h 1524000"/>
                      <a:gd name="connsiteX11" fmla="*/ 762710 w 1524000"/>
                      <a:gd name="connsiteY11" fmla="*/ 1465125 h 1524000"/>
                      <a:gd name="connsiteX12" fmla="*/ 559390 w 1524000"/>
                      <a:gd name="connsiteY12" fmla="*/ 1435079 h 1524000"/>
                      <a:gd name="connsiteX13" fmla="*/ 559390 w 1524000"/>
                      <a:gd name="connsiteY13" fmla="*/ 822271 h 1524000"/>
                      <a:gd name="connsiteX14" fmla="*/ 529603 w 1524000"/>
                      <a:gd name="connsiteY14" fmla="*/ 792484 h 1524000"/>
                      <a:gd name="connsiteX15" fmla="*/ 499817 w 1524000"/>
                      <a:gd name="connsiteY15" fmla="*/ 822271 h 1524000"/>
                      <a:gd name="connsiteX16" fmla="*/ 499817 w 1524000"/>
                      <a:gd name="connsiteY16" fmla="*/ 1414032 h 1524000"/>
                      <a:gd name="connsiteX17" fmla="*/ 60274 w 1524000"/>
                      <a:gd name="connsiteY17" fmla="*/ 762695 h 1524000"/>
                      <a:gd name="connsiteX18" fmla="*/ 762698 w 1524000"/>
                      <a:gd name="connsiteY18" fmla="*/ 60271 h 1524000"/>
                      <a:gd name="connsiteX19" fmla="*/ 792484 w 1524000"/>
                      <a:gd name="connsiteY19" fmla="*/ 30484 h 1524000"/>
                      <a:gd name="connsiteX20" fmla="*/ 762695 w 1524000"/>
                      <a:gd name="connsiteY20" fmla="*/ 698 h 1524000"/>
                      <a:gd name="connsiteX21" fmla="*/ 698 w 1524000"/>
                      <a:gd name="connsiteY21" fmla="*/ 762695 h 1524000"/>
                      <a:gd name="connsiteX22" fmla="*/ 517569 w 1524000"/>
                      <a:gd name="connsiteY22" fmla="*/ 1484240 h 1524000"/>
                      <a:gd name="connsiteX23" fmla="*/ 522927 w 1524000"/>
                      <a:gd name="connsiteY23" fmla="*/ 1486011 h 1524000"/>
                      <a:gd name="connsiteX24" fmla="*/ 762695 w 1524000"/>
                      <a:gd name="connsiteY24" fmla="*/ 1524695 h 1524000"/>
                      <a:gd name="connsiteX25" fmla="*/ 1297137 w 1524000"/>
                      <a:gd name="connsiteY25" fmla="*/ 1305280 h 1524000"/>
                      <a:gd name="connsiteX26" fmla="*/ 1303810 w 1524000"/>
                      <a:gd name="connsiteY26" fmla="*/ 1298652 h 152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24000" h="1524000">
                        <a:moveTo>
                          <a:pt x="1303810" y="1298652"/>
                        </a:moveTo>
                        <a:cubicBezTo>
                          <a:pt x="1440276" y="1160881"/>
                          <a:pt x="1524698" y="971474"/>
                          <a:pt x="1524698" y="762701"/>
                        </a:cubicBezTo>
                        <a:cubicBezTo>
                          <a:pt x="1524698" y="455766"/>
                          <a:pt x="1342020" y="180172"/>
                          <a:pt x="1059315" y="60598"/>
                        </a:cubicBezTo>
                        <a:cubicBezTo>
                          <a:pt x="1044156" y="54195"/>
                          <a:pt x="1026683" y="61283"/>
                          <a:pt x="1020275" y="76424"/>
                        </a:cubicBezTo>
                        <a:cubicBezTo>
                          <a:pt x="1013869" y="91575"/>
                          <a:pt x="1020953" y="109056"/>
                          <a:pt x="1036107" y="115462"/>
                        </a:cubicBezTo>
                        <a:cubicBezTo>
                          <a:pt x="1296723" y="225696"/>
                          <a:pt x="1465125" y="479752"/>
                          <a:pt x="1465125" y="762698"/>
                        </a:cubicBezTo>
                        <a:cubicBezTo>
                          <a:pt x="1465125" y="929278"/>
                          <a:pt x="1406802" y="1082473"/>
                          <a:pt x="1309552" y="1203012"/>
                        </a:cubicBezTo>
                        <a:lnTo>
                          <a:pt x="1309552" y="822274"/>
                        </a:lnTo>
                        <a:cubicBezTo>
                          <a:pt x="1309552" y="805819"/>
                          <a:pt x="1296214" y="792487"/>
                          <a:pt x="1279765" y="792487"/>
                        </a:cubicBezTo>
                        <a:cubicBezTo>
                          <a:pt x="1263314" y="792487"/>
                          <a:pt x="1249979" y="805819"/>
                          <a:pt x="1249979" y="822274"/>
                        </a:cubicBezTo>
                        <a:lnTo>
                          <a:pt x="1249979" y="1268124"/>
                        </a:lnTo>
                        <a:cubicBezTo>
                          <a:pt x="1123582" y="1390026"/>
                          <a:pt x="951760" y="1465125"/>
                          <a:pt x="762710" y="1465125"/>
                        </a:cubicBezTo>
                        <a:cubicBezTo>
                          <a:pt x="692034" y="1465125"/>
                          <a:pt x="623781" y="1454588"/>
                          <a:pt x="559390" y="1435079"/>
                        </a:cubicBezTo>
                        <a:lnTo>
                          <a:pt x="559390" y="822271"/>
                        </a:lnTo>
                        <a:cubicBezTo>
                          <a:pt x="559390" y="805816"/>
                          <a:pt x="546052" y="792484"/>
                          <a:pt x="529603" y="792484"/>
                        </a:cubicBezTo>
                        <a:cubicBezTo>
                          <a:pt x="513152" y="792484"/>
                          <a:pt x="499817" y="805816"/>
                          <a:pt x="499817" y="822271"/>
                        </a:cubicBezTo>
                        <a:lnTo>
                          <a:pt x="499817" y="1414032"/>
                        </a:lnTo>
                        <a:cubicBezTo>
                          <a:pt x="242353" y="1309742"/>
                          <a:pt x="60274" y="1057104"/>
                          <a:pt x="60274" y="762695"/>
                        </a:cubicBezTo>
                        <a:cubicBezTo>
                          <a:pt x="60274" y="375378"/>
                          <a:pt x="375381" y="60271"/>
                          <a:pt x="762698" y="60271"/>
                        </a:cubicBezTo>
                        <a:cubicBezTo>
                          <a:pt x="779149" y="60271"/>
                          <a:pt x="792484" y="46939"/>
                          <a:pt x="792484" y="30484"/>
                        </a:cubicBezTo>
                        <a:cubicBezTo>
                          <a:pt x="792484" y="14030"/>
                          <a:pt x="779146" y="698"/>
                          <a:pt x="762695" y="698"/>
                        </a:cubicBezTo>
                        <a:cubicBezTo>
                          <a:pt x="342529" y="698"/>
                          <a:pt x="698" y="342526"/>
                          <a:pt x="698" y="762695"/>
                        </a:cubicBezTo>
                        <a:cubicBezTo>
                          <a:pt x="698" y="1097147"/>
                          <a:pt x="217287" y="1381951"/>
                          <a:pt x="517569" y="1484240"/>
                        </a:cubicBezTo>
                        <a:cubicBezTo>
                          <a:pt x="519277" y="1484996"/>
                          <a:pt x="521069" y="1485586"/>
                          <a:pt x="522927" y="1486011"/>
                        </a:cubicBezTo>
                        <a:cubicBezTo>
                          <a:pt x="598353" y="1511080"/>
                          <a:pt x="678961" y="1524695"/>
                          <a:pt x="762695" y="1524695"/>
                        </a:cubicBezTo>
                        <a:cubicBezTo>
                          <a:pt x="970715" y="1524695"/>
                          <a:pt x="1159494" y="1440878"/>
                          <a:pt x="1297137" y="1305280"/>
                        </a:cubicBezTo>
                        <a:cubicBezTo>
                          <a:pt x="1299699" y="1303438"/>
                          <a:pt x="1301947" y="1301197"/>
                          <a:pt x="1303810" y="12986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07" name="PA-任意多边形: 形状 1515">
                    <a:extLst>
                      <a:ext uri="{FF2B5EF4-FFF2-40B4-BE49-F238E27FC236}">
                        <a16:creationId xmlns:a16="http://schemas.microsoft.com/office/drawing/2014/main" id="{3B9518E9-A01D-45EB-920E-EA08F4E9555B}"/>
                      </a:ext>
                    </a:extLst>
                  </p:cNvPr>
                  <p:cNvSpPr/>
                  <p:nvPr>
                    <p:custDataLst>
                      <p:tags r:id="rId70"/>
                    </p:custDataLst>
                  </p:nvPr>
                </p:nvSpPr>
                <p:spPr>
                  <a:xfrm>
                    <a:off x="4054595" y="9974799"/>
                    <a:ext cx="59531" cy="59531"/>
                  </a:xfrm>
                  <a:custGeom>
                    <a:avLst/>
                    <a:gdLst>
                      <a:gd name="connsiteX0" fmla="*/ 60271 w 59531"/>
                      <a:gd name="connsiteY0" fmla="*/ 30484 h 59531"/>
                      <a:gd name="connsiteX1" fmla="*/ 30484 w 59531"/>
                      <a:gd name="connsiteY1" fmla="*/ 60271 h 59531"/>
                      <a:gd name="connsiteX2" fmla="*/ 698 w 59531"/>
                      <a:gd name="connsiteY2" fmla="*/ 30484 h 59531"/>
                      <a:gd name="connsiteX3" fmla="*/ 30484 w 59531"/>
                      <a:gd name="connsiteY3" fmla="*/ 698 h 59531"/>
                      <a:gd name="connsiteX4" fmla="*/ 60271 w 59531"/>
                      <a:gd name="connsiteY4" fmla="*/ 30484 h 5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31" h="59531">
                        <a:moveTo>
                          <a:pt x="60271" y="30484"/>
                        </a:moveTo>
                        <a:cubicBezTo>
                          <a:pt x="60271" y="46935"/>
                          <a:pt x="46935" y="60271"/>
                          <a:pt x="30484" y="60271"/>
                        </a:cubicBezTo>
                        <a:cubicBezTo>
                          <a:pt x="14034" y="60271"/>
                          <a:pt x="698" y="46935"/>
                          <a:pt x="698" y="30484"/>
                        </a:cubicBezTo>
                        <a:cubicBezTo>
                          <a:pt x="698" y="14034"/>
                          <a:pt x="14034" y="698"/>
                          <a:pt x="30484" y="698"/>
                        </a:cubicBezTo>
                        <a:cubicBezTo>
                          <a:pt x="46935" y="698"/>
                          <a:pt x="60271" y="14034"/>
                          <a:pt x="60271" y="304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08" name="PA-任意多边形: 形状 1516">
                    <a:extLst>
                      <a:ext uri="{FF2B5EF4-FFF2-40B4-BE49-F238E27FC236}">
                        <a16:creationId xmlns:a16="http://schemas.microsoft.com/office/drawing/2014/main" id="{D20A5584-2216-921C-DFD1-5C9C3B36D48B}"/>
                      </a:ext>
                    </a:extLst>
                  </p:cNvPr>
                  <p:cNvSpPr/>
                  <p:nvPr>
                    <p:custDataLst>
                      <p:tags r:id="rId71"/>
                    </p:custDataLst>
                  </p:nvPr>
                </p:nvSpPr>
                <p:spPr>
                  <a:xfrm>
                    <a:off x="3788374" y="10028934"/>
                    <a:ext cx="59531" cy="59531"/>
                  </a:xfrm>
                  <a:custGeom>
                    <a:avLst/>
                    <a:gdLst>
                      <a:gd name="connsiteX0" fmla="*/ 60271 w 59531"/>
                      <a:gd name="connsiteY0" fmla="*/ 30484 h 59531"/>
                      <a:gd name="connsiteX1" fmla="*/ 30484 w 59531"/>
                      <a:gd name="connsiteY1" fmla="*/ 60270 h 59531"/>
                      <a:gd name="connsiteX2" fmla="*/ 698 w 59531"/>
                      <a:gd name="connsiteY2" fmla="*/ 30484 h 59531"/>
                      <a:gd name="connsiteX3" fmla="*/ 30484 w 59531"/>
                      <a:gd name="connsiteY3" fmla="*/ 698 h 59531"/>
                      <a:gd name="connsiteX4" fmla="*/ 60271 w 59531"/>
                      <a:gd name="connsiteY4" fmla="*/ 30484 h 5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31" h="59531">
                        <a:moveTo>
                          <a:pt x="60271" y="30484"/>
                        </a:moveTo>
                        <a:cubicBezTo>
                          <a:pt x="60271" y="46935"/>
                          <a:pt x="46935" y="60270"/>
                          <a:pt x="30484" y="60270"/>
                        </a:cubicBezTo>
                        <a:cubicBezTo>
                          <a:pt x="14034" y="60270"/>
                          <a:pt x="698" y="46935"/>
                          <a:pt x="698" y="30484"/>
                        </a:cubicBezTo>
                        <a:cubicBezTo>
                          <a:pt x="698" y="14033"/>
                          <a:pt x="14034" y="698"/>
                          <a:pt x="30484" y="698"/>
                        </a:cubicBezTo>
                        <a:cubicBezTo>
                          <a:pt x="46935" y="698"/>
                          <a:pt x="60271" y="14033"/>
                          <a:pt x="60271" y="304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09" name="PA-任意多边形: 形状 1517">
                    <a:extLst>
                      <a:ext uri="{FF2B5EF4-FFF2-40B4-BE49-F238E27FC236}">
                        <a16:creationId xmlns:a16="http://schemas.microsoft.com/office/drawing/2014/main" id="{C44E64E9-C8FB-12CA-A517-FE5FCB2F668C}"/>
                      </a:ext>
                    </a:extLst>
                  </p:cNvPr>
                  <p:cNvSpPr/>
                  <p:nvPr>
                    <p:custDataLst>
                      <p:tags r:id="rId72"/>
                    </p:custDataLst>
                  </p:nvPr>
                </p:nvSpPr>
                <p:spPr>
                  <a:xfrm>
                    <a:off x="3956892" y="8690499"/>
                    <a:ext cx="59531" cy="59531"/>
                  </a:xfrm>
                  <a:custGeom>
                    <a:avLst/>
                    <a:gdLst>
                      <a:gd name="connsiteX0" fmla="*/ 60271 w 59531"/>
                      <a:gd name="connsiteY0" fmla="*/ 30484 h 59531"/>
                      <a:gd name="connsiteX1" fmla="*/ 30484 w 59531"/>
                      <a:gd name="connsiteY1" fmla="*/ 60271 h 59531"/>
                      <a:gd name="connsiteX2" fmla="*/ 698 w 59531"/>
                      <a:gd name="connsiteY2" fmla="*/ 30484 h 59531"/>
                      <a:gd name="connsiteX3" fmla="*/ 30484 w 59531"/>
                      <a:gd name="connsiteY3" fmla="*/ 698 h 59531"/>
                      <a:gd name="connsiteX4" fmla="*/ 60271 w 59531"/>
                      <a:gd name="connsiteY4" fmla="*/ 30484 h 5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31" h="59531">
                        <a:moveTo>
                          <a:pt x="60271" y="30484"/>
                        </a:moveTo>
                        <a:cubicBezTo>
                          <a:pt x="60271" y="46935"/>
                          <a:pt x="46935" y="60271"/>
                          <a:pt x="30484" y="60271"/>
                        </a:cubicBezTo>
                        <a:cubicBezTo>
                          <a:pt x="14034" y="60271"/>
                          <a:pt x="698" y="46935"/>
                          <a:pt x="698" y="30484"/>
                        </a:cubicBezTo>
                        <a:cubicBezTo>
                          <a:pt x="698" y="14033"/>
                          <a:pt x="14034" y="698"/>
                          <a:pt x="30484" y="698"/>
                        </a:cubicBezTo>
                        <a:cubicBezTo>
                          <a:pt x="46935" y="698"/>
                          <a:pt x="60271" y="14033"/>
                          <a:pt x="60271" y="304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97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3" name="PA-356-356732-Cry-347138">
                <a:extLst>
                  <a:ext uri="{FF2B5EF4-FFF2-40B4-BE49-F238E27FC236}">
                    <a16:creationId xmlns:a16="http://schemas.microsoft.com/office/drawing/2014/main" id="{1A5DB99F-C5E5-0A3F-7449-3A4E80E32712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4150560" y="3935976"/>
                <a:ext cx="384016" cy="384016"/>
                <a:chOff x="3047302" y="8667052"/>
                <a:chExt cx="1524000" cy="1524000"/>
              </a:xfrm>
            </p:grpSpPr>
            <p:sp>
              <p:nvSpPr>
                <p:cNvPr id="280" name="PA-任意多边形: 形状 1504">
                  <a:extLst>
                    <a:ext uri="{FF2B5EF4-FFF2-40B4-BE49-F238E27FC236}">
                      <a16:creationId xmlns:a16="http://schemas.microsoft.com/office/drawing/2014/main" id="{F8CF9687-D0EA-AEB3-6655-A07AAB3E943D}"/>
                    </a:ext>
                  </a:extLst>
                </p:cNvPr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3077092" y="8696842"/>
                  <a:ext cx="1464469" cy="1464469"/>
                </a:xfrm>
                <a:custGeom>
                  <a:avLst/>
                  <a:gdLst>
                    <a:gd name="connsiteX0" fmla="*/ 1465125 w 1464468"/>
                    <a:gd name="connsiteY0" fmla="*/ 732911 h 1464468"/>
                    <a:gd name="connsiteX1" fmla="*/ 732911 w 1464468"/>
                    <a:gd name="connsiteY1" fmla="*/ 1465125 h 1464468"/>
                    <a:gd name="connsiteX2" fmla="*/ 698 w 1464468"/>
                    <a:gd name="connsiteY2" fmla="*/ 732911 h 1464468"/>
                    <a:gd name="connsiteX3" fmla="*/ 732911 w 1464468"/>
                    <a:gd name="connsiteY3" fmla="*/ 698 h 1464468"/>
                    <a:gd name="connsiteX4" fmla="*/ 1465125 w 1464468"/>
                    <a:gd name="connsiteY4" fmla="*/ 732911 h 1464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4468" h="1464468">
                      <a:moveTo>
                        <a:pt x="1465125" y="732911"/>
                      </a:moveTo>
                      <a:cubicBezTo>
                        <a:pt x="1465125" y="1137302"/>
                        <a:pt x="1137302" y="1465125"/>
                        <a:pt x="732911" y="1465125"/>
                      </a:cubicBezTo>
                      <a:cubicBezTo>
                        <a:pt x="328521" y="1465125"/>
                        <a:pt x="698" y="1137302"/>
                        <a:pt x="698" y="732911"/>
                      </a:cubicBezTo>
                      <a:cubicBezTo>
                        <a:pt x="698" y="328521"/>
                        <a:pt x="328521" y="698"/>
                        <a:pt x="732911" y="698"/>
                      </a:cubicBezTo>
                      <a:cubicBezTo>
                        <a:pt x="1137302" y="698"/>
                        <a:pt x="1465125" y="328521"/>
                        <a:pt x="1465125" y="732911"/>
                      </a:cubicBezTo>
                      <a:close/>
                    </a:path>
                  </a:pathLst>
                </a:custGeom>
                <a:solidFill>
                  <a:srgbClr val="FDDF6D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1" name="PA-任意多边形: 形状 1505">
                  <a:extLst>
                    <a:ext uri="{FF2B5EF4-FFF2-40B4-BE49-F238E27FC236}">
                      <a16:creationId xmlns:a16="http://schemas.microsoft.com/office/drawing/2014/main" id="{614C11DD-2196-4E76-918F-3188E9021E7B}"/>
                    </a:ext>
                  </a:extLst>
                </p:cNvPr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3077095" y="8776718"/>
                  <a:ext cx="1223367" cy="1384102"/>
                </a:xfrm>
                <a:custGeom>
                  <a:avLst/>
                  <a:gdLst>
                    <a:gd name="connsiteX0" fmla="*/ 889815 w 1223367"/>
                    <a:gd name="connsiteY0" fmla="*/ 1277149 h 1384101"/>
                    <a:gd name="connsiteX1" fmla="*/ 157604 w 1223367"/>
                    <a:gd name="connsiteY1" fmla="*/ 544938 h 1384101"/>
                    <a:gd name="connsiteX2" fmla="*/ 400027 w 1223367"/>
                    <a:gd name="connsiteY2" fmla="*/ 698 h 1384101"/>
                    <a:gd name="connsiteX3" fmla="*/ 698 w 1223367"/>
                    <a:gd name="connsiteY3" fmla="*/ 653029 h 1384101"/>
                    <a:gd name="connsiteX4" fmla="*/ 732908 w 1223367"/>
                    <a:gd name="connsiteY4" fmla="*/ 1385240 h 1384101"/>
                    <a:gd name="connsiteX5" fmla="*/ 1222696 w 1223367"/>
                    <a:gd name="connsiteY5" fmla="*/ 1197273 h 1384101"/>
                    <a:gd name="connsiteX6" fmla="*/ 889815 w 1223367"/>
                    <a:gd name="connsiteY6" fmla="*/ 1277149 h 1384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3367" h="1384101">
                      <a:moveTo>
                        <a:pt x="889815" y="1277149"/>
                      </a:moveTo>
                      <a:cubicBezTo>
                        <a:pt x="485425" y="1277149"/>
                        <a:pt x="157604" y="949328"/>
                        <a:pt x="157604" y="544938"/>
                      </a:cubicBezTo>
                      <a:cubicBezTo>
                        <a:pt x="157604" y="328887"/>
                        <a:pt x="251196" y="134720"/>
                        <a:pt x="400027" y="698"/>
                      </a:cubicBezTo>
                      <a:cubicBezTo>
                        <a:pt x="162980" y="121900"/>
                        <a:pt x="698" y="368511"/>
                        <a:pt x="698" y="653029"/>
                      </a:cubicBezTo>
                      <a:cubicBezTo>
                        <a:pt x="698" y="1057419"/>
                        <a:pt x="328518" y="1385240"/>
                        <a:pt x="732908" y="1385240"/>
                      </a:cubicBezTo>
                      <a:cubicBezTo>
                        <a:pt x="921247" y="1385240"/>
                        <a:pt x="1092959" y="1314109"/>
                        <a:pt x="1222696" y="1197273"/>
                      </a:cubicBezTo>
                      <a:cubicBezTo>
                        <a:pt x="1122826" y="1248339"/>
                        <a:pt x="1009684" y="1277149"/>
                        <a:pt x="889815" y="1277149"/>
                      </a:cubicBezTo>
                      <a:close/>
                    </a:path>
                  </a:pathLst>
                </a:custGeom>
                <a:solidFill>
                  <a:srgbClr val="FCC56B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2" name="PA-任意多边形: 形状 1506">
                  <a:extLst>
                    <a:ext uri="{FF2B5EF4-FFF2-40B4-BE49-F238E27FC236}">
                      <a16:creationId xmlns:a16="http://schemas.microsoft.com/office/drawing/2014/main" id="{82C2E354-BF3E-B2C0-2CC1-2B156C7E9840}"/>
                    </a:ext>
                  </a:extLst>
                </p:cNvPr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3574655" y="9288613"/>
                  <a:ext cx="244078" cy="875109"/>
                </a:xfrm>
                <a:custGeom>
                  <a:avLst/>
                  <a:gdLst>
                    <a:gd name="connsiteX0" fmla="*/ 244224 w 244078"/>
                    <a:gd name="connsiteY0" fmla="*/ 873234 h 875109"/>
                    <a:gd name="connsiteX1" fmla="*/ 244224 w 244078"/>
                    <a:gd name="connsiteY1" fmla="*/ 70015 h 875109"/>
                    <a:gd name="connsiteX2" fmla="*/ 117390 w 244078"/>
                    <a:gd name="connsiteY2" fmla="*/ 2349 h 875109"/>
                    <a:gd name="connsiteX3" fmla="*/ 2232 w 244078"/>
                    <a:gd name="connsiteY3" fmla="*/ 70015 h 875109"/>
                    <a:gd name="connsiteX4" fmla="*/ 2232 w 244078"/>
                    <a:gd name="connsiteY4" fmla="*/ 835435 h 875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078" h="875109">
                      <a:moveTo>
                        <a:pt x="244224" y="873234"/>
                      </a:moveTo>
                      <a:cubicBezTo>
                        <a:pt x="244224" y="605493"/>
                        <a:pt x="244224" y="337757"/>
                        <a:pt x="244224" y="70015"/>
                      </a:cubicBezTo>
                      <a:cubicBezTo>
                        <a:pt x="216831" y="26224"/>
                        <a:pt x="168337" y="268"/>
                        <a:pt x="117390" y="2349"/>
                      </a:cubicBezTo>
                      <a:cubicBezTo>
                        <a:pt x="43985" y="5343"/>
                        <a:pt x="5423" y="64895"/>
                        <a:pt x="2232" y="70015"/>
                      </a:cubicBezTo>
                      <a:lnTo>
                        <a:pt x="2232" y="835435"/>
                      </a:lnTo>
                    </a:path>
                  </a:pathLst>
                </a:custGeom>
                <a:solidFill>
                  <a:srgbClr val="3FA9F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3" name="PA-任意多边形: 形状 1507">
                  <a:extLst>
                    <a:ext uri="{FF2B5EF4-FFF2-40B4-BE49-F238E27FC236}">
                      <a16:creationId xmlns:a16="http://schemas.microsoft.com/office/drawing/2014/main" id="{9BBC69FD-B8B2-2D21-AA2F-F317DB4DC99D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4082835" y="9288613"/>
                  <a:ext cx="244078" cy="821531"/>
                </a:xfrm>
                <a:custGeom>
                  <a:avLst/>
                  <a:gdLst>
                    <a:gd name="connsiteX0" fmla="*/ 117390 w 244078"/>
                    <a:gd name="connsiteY0" fmla="*/ 2348 h 821531"/>
                    <a:gd name="connsiteX1" fmla="*/ 2232 w 244078"/>
                    <a:gd name="connsiteY1" fmla="*/ 70015 h 821531"/>
                    <a:gd name="connsiteX2" fmla="*/ 2232 w 244078"/>
                    <a:gd name="connsiteY2" fmla="*/ 819867 h 821531"/>
                    <a:gd name="connsiteX3" fmla="*/ 244221 w 244078"/>
                    <a:gd name="connsiteY3" fmla="*/ 659565 h 821531"/>
                    <a:gd name="connsiteX4" fmla="*/ 244221 w 244078"/>
                    <a:gd name="connsiteY4" fmla="*/ 70015 h 821531"/>
                    <a:gd name="connsiteX5" fmla="*/ 117390 w 244078"/>
                    <a:gd name="connsiteY5" fmla="*/ 2348 h 821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078" h="821531">
                      <a:moveTo>
                        <a:pt x="117390" y="2348"/>
                      </a:moveTo>
                      <a:cubicBezTo>
                        <a:pt x="43985" y="5343"/>
                        <a:pt x="5423" y="64895"/>
                        <a:pt x="2232" y="70015"/>
                      </a:cubicBezTo>
                      <a:lnTo>
                        <a:pt x="2232" y="819867"/>
                      </a:lnTo>
                      <a:cubicBezTo>
                        <a:pt x="93497" y="782845"/>
                        <a:pt x="175620" y="727987"/>
                        <a:pt x="244221" y="659565"/>
                      </a:cubicBezTo>
                      <a:cubicBezTo>
                        <a:pt x="244221" y="463052"/>
                        <a:pt x="244221" y="266533"/>
                        <a:pt x="244221" y="70015"/>
                      </a:cubicBezTo>
                      <a:cubicBezTo>
                        <a:pt x="216834" y="26223"/>
                        <a:pt x="168339" y="271"/>
                        <a:pt x="117390" y="2348"/>
                      </a:cubicBezTo>
                      <a:close/>
                    </a:path>
                  </a:pathLst>
                </a:custGeom>
                <a:solidFill>
                  <a:srgbClr val="3FA9F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4" name="PA-任意多边形: 形状 1508">
                  <a:extLst>
                    <a:ext uri="{FF2B5EF4-FFF2-40B4-BE49-F238E27FC236}">
                      <a16:creationId xmlns:a16="http://schemas.microsoft.com/office/drawing/2014/main" id="{F2AE3D7F-75FA-AF47-F11D-645091190896}"/>
                    </a:ext>
                  </a:extLst>
                </p:cNvPr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4013641" y="9258821"/>
                  <a:ext cx="383977" cy="157758"/>
                </a:xfrm>
                <a:custGeom>
                  <a:avLst/>
                  <a:gdLst>
                    <a:gd name="connsiteX0" fmla="*/ 352845 w 383976"/>
                    <a:gd name="connsiteY0" fmla="*/ 155820 h 157757"/>
                    <a:gd name="connsiteX1" fmla="*/ 326794 w 383976"/>
                    <a:gd name="connsiteY1" fmla="*/ 140521 h 157757"/>
                    <a:gd name="connsiteX2" fmla="*/ 192956 w 383976"/>
                    <a:gd name="connsiteY2" fmla="*/ 61811 h 157757"/>
                    <a:gd name="connsiteX3" fmla="*/ 57573 w 383976"/>
                    <a:gd name="connsiteY3" fmla="*/ 141345 h 157757"/>
                    <a:gd name="connsiteX4" fmla="*/ 16708 w 383976"/>
                    <a:gd name="connsiteY4" fmla="*/ 151576 h 157757"/>
                    <a:gd name="connsiteX5" fmla="*/ 6477 w 383976"/>
                    <a:gd name="connsiteY5" fmla="*/ 110710 h 157757"/>
                    <a:gd name="connsiteX6" fmla="*/ 192959 w 383976"/>
                    <a:gd name="connsiteY6" fmla="*/ 2232 h 157757"/>
                    <a:gd name="connsiteX7" fmla="*/ 378839 w 383976"/>
                    <a:gd name="connsiteY7" fmla="*/ 111532 h 157757"/>
                    <a:gd name="connsiteX8" fmla="*/ 367314 w 383976"/>
                    <a:gd name="connsiteY8" fmla="*/ 152046 h 157757"/>
                    <a:gd name="connsiteX9" fmla="*/ 352845 w 383976"/>
                    <a:gd name="connsiteY9" fmla="*/ 155820 h 157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3976" h="157757">
                      <a:moveTo>
                        <a:pt x="352845" y="155820"/>
                      </a:moveTo>
                      <a:cubicBezTo>
                        <a:pt x="342388" y="155820"/>
                        <a:pt x="332244" y="150308"/>
                        <a:pt x="326794" y="140521"/>
                      </a:cubicBezTo>
                      <a:cubicBezTo>
                        <a:pt x="299746" y="91967"/>
                        <a:pt x="248460" y="61811"/>
                        <a:pt x="192956" y="61811"/>
                      </a:cubicBezTo>
                      <a:cubicBezTo>
                        <a:pt x="138863" y="61811"/>
                        <a:pt x="86984" y="92285"/>
                        <a:pt x="57573" y="141345"/>
                      </a:cubicBezTo>
                      <a:cubicBezTo>
                        <a:pt x="49117" y="155451"/>
                        <a:pt x="30817" y="160032"/>
                        <a:pt x="16708" y="151576"/>
                      </a:cubicBezTo>
                      <a:cubicBezTo>
                        <a:pt x="2596" y="143116"/>
                        <a:pt x="-1982" y="124822"/>
                        <a:pt x="6477" y="110710"/>
                      </a:cubicBezTo>
                      <a:cubicBezTo>
                        <a:pt x="46595" y="43800"/>
                        <a:pt x="118048" y="2232"/>
                        <a:pt x="192959" y="2232"/>
                      </a:cubicBezTo>
                      <a:cubicBezTo>
                        <a:pt x="270061" y="2232"/>
                        <a:pt x="341284" y="44113"/>
                        <a:pt x="378839" y="111532"/>
                      </a:cubicBezTo>
                      <a:cubicBezTo>
                        <a:pt x="386846" y="125903"/>
                        <a:pt x="381688" y="144045"/>
                        <a:pt x="367314" y="152046"/>
                      </a:cubicBezTo>
                      <a:cubicBezTo>
                        <a:pt x="362724" y="154603"/>
                        <a:pt x="357750" y="155820"/>
                        <a:pt x="352845" y="155820"/>
                      </a:cubicBezTo>
                      <a:close/>
                    </a:path>
                  </a:pathLst>
                </a:custGeom>
                <a:solidFill>
                  <a:srgbClr val="7F184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5" name="PA-任意多边形: 形状 1509">
                  <a:extLst>
                    <a:ext uri="{FF2B5EF4-FFF2-40B4-BE49-F238E27FC236}">
                      <a16:creationId xmlns:a16="http://schemas.microsoft.com/office/drawing/2014/main" id="{02F12E77-4DF8-3482-2F93-3C1DDA645AB4}"/>
                    </a:ext>
                  </a:extLst>
                </p:cNvPr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3496365" y="9258821"/>
                  <a:ext cx="383977" cy="157758"/>
                </a:xfrm>
                <a:custGeom>
                  <a:avLst/>
                  <a:gdLst>
                    <a:gd name="connsiteX0" fmla="*/ 352845 w 383976"/>
                    <a:gd name="connsiteY0" fmla="*/ 155820 h 157757"/>
                    <a:gd name="connsiteX1" fmla="*/ 326794 w 383976"/>
                    <a:gd name="connsiteY1" fmla="*/ 140521 h 157757"/>
                    <a:gd name="connsiteX2" fmla="*/ 192956 w 383976"/>
                    <a:gd name="connsiteY2" fmla="*/ 61811 h 157757"/>
                    <a:gd name="connsiteX3" fmla="*/ 57573 w 383976"/>
                    <a:gd name="connsiteY3" fmla="*/ 141345 h 157757"/>
                    <a:gd name="connsiteX4" fmla="*/ 16708 w 383976"/>
                    <a:gd name="connsiteY4" fmla="*/ 151576 h 157757"/>
                    <a:gd name="connsiteX5" fmla="*/ 6477 w 383976"/>
                    <a:gd name="connsiteY5" fmla="*/ 110710 h 157757"/>
                    <a:gd name="connsiteX6" fmla="*/ 192959 w 383976"/>
                    <a:gd name="connsiteY6" fmla="*/ 2232 h 157757"/>
                    <a:gd name="connsiteX7" fmla="*/ 378839 w 383976"/>
                    <a:gd name="connsiteY7" fmla="*/ 111532 h 157757"/>
                    <a:gd name="connsiteX8" fmla="*/ 367314 w 383976"/>
                    <a:gd name="connsiteY8" fmla="*/ 152046 h 157757"/>
                    <a:gd name="connsiteX9" fmla="*/ 352845 w 383976"/>
                    <a:gd name="connsiteY9" fmla="*/ 155820 h 157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3976" h="157757">
                      <a:moveTo>
                        <a:pt x="352845" y="155820"/>
                      </a:moveTo>
                      <a:cubicBezTo>
                        <a:pt x="342388" y="155823"/>
                        <a:pt x="332244" y="150308"/>
                        <a:pt x="326794" y="140521"/>
                      </a:cubicBezTo>
                      <a:cubicBezTo>
                        <a:pt x="299752" y="91967"/>
                        <a:pt x="248466" y="61811"/>
                        <a:pt x="192956" y="61811"/>
                      </a:cubicBezTo>
                      <a:cubicBezTo>
                        <a:pt x="138863" y="61811"/>
                        <a:pt x="86984" y="92285"/>
                        <a:pt x="57573" y="141345"/>
                      </a:cubicBezTo>
                      <a:cubicBezTo>
                        <a:pt x="49114" y="155451"/>
                        <a:pt x="30817" y="160032"/>
                        <a:pt x="16708" y="151576"/>
                      </a:cubicBezTo>
                      <a:cubicBezTo>
                        <a:pt x="2596" y="143116"/>
                        <a:pt x="-1982" y="124822"/>
                        <a:pt x="6477" y="110710"/>
                      </a:cubicBezTo>
                      <a:cubicBezTo>
                        <a:pt x="46595" y="43800"/>
                        <a:pt x="118048" y="2232"/>
                        <a:pt x="192959" y="2232"/>
                      </a:cubicBezTo>
                      <a:cubicBezTo>
                        <a:pt x="270061" y="2232"/>
                        <a:pt x="341287" y="44113"/>
                        <a:pt x="378839" y="111532"/>
                      </a:cubicBezTo>
                      <a:cubicBezTo>
                        <a:pt x="386846" y="125903"/>
                        <a:pt x="381682" y="144045"/>
                        <a:pt x="367314" y="152046"/>
                      </a:cubicBezTo>
                      <a:cubicBezTo>
                        <a:pt x="362727" y="154603"/>
                        <a:pt x="357750" y="155820"/>
                        <a:pt x="352845" y="155820"/>
                      </a:cubicBezTo>
                      <a:close/>
                    </a:path>
                  </a:pathLst>
                </a:custGeom>
                <a:solidFill>
                  <a:srgbClr val="7F184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6" name="PA-任意多边形: 形状 1510">
                  <a:extLst>
                    <a:ext uri="{FF2B5EF4-FFF2-40B4-BE49-F238E27FC236}">
                      <a16:creationId xmlns:a16="http://schemas.microsoft.com/office/drawing/2014/main" id="{027F1C5A-6457-8D6A-D6E0-A5F04FD87AAD}"/>
                    </a:ext>
                  </a:extLst>
                </p:cNvPr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3816662" y="9637538"/>
                  <a:ext cx="267891" cy="267891"/>
                </a:xfrm>
                <a:custGeom>
                  <a:avLst/>
                  <a:gdLst>
                    <a:gd name="connsiteX0" fmla="*/ 268420 w 267890"/>
                    <a:gd name="connsiteY0" fmla="*/ 135326 h 267890"/>
                    <a:gd name="connsiteX1" fmla="*/ 135326 w 267890"/>
                    <a:gd name="connsiteY1" fmla="*/ 268420 h 267890"/>
                    <a:gd name="connsiteX2" fmla="*/ 2232 w 267890"/>
                    <a:gd name="connsiteY2" fmla="*/ 135326 h 267890"/>
                    <a:gd name="connsiteX3" fmla="*/ 135326 w 267890"/>
                    <a:gd name="connsiteY3" fmla="*/ 2232 h 267890"/>
                    <a:gd name="connsiteX4" fmla="*/ 268420 w 267890"/>
                    <a:gd name="connsiteY4" fmla="*/ 135326 h 26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7890" h="267890">
                      <a:moveTo>
                        <a:pt x="268420" y="135326"/>
                      </a:moveTo>
                      <a:cubicBezTo>
                        <a:pt x="268420" y="208832"/>
                        <a:pt x="208832" y="268420"/>
                        <a:pt x="135326" y="268420"/>
                      </a:cubicBezTo>
                      <a:cubicBezTo>
                        <a:pt x="61821" y="268420"/>
                        <a:pt x="2232" y="208832"/>
                        <a:pt x="2232" y="135326"/>
                      </a:cubicBezTo>
                      <a:cubicBezTo>
                        <a:pt x="2232" y="61821"/>
                        <a:pt x="61821" y="2232"/>
                        <a:pt x="135326" y="2232"/>
                      </a:cubicBezTo>
                      <a:cubicBezTo>
                        <a:pt x="208832" y="2232"/>
                        <a:pt x="268420" y="61821"/>
                        <a:pt x="268420" y="135326"/>
                      </a:cubicBezTo>
                      <a:close/>
                    </a:path>
                  </a:pathLst>
                </a:custGeom>
                <a:solidFill>
                  <a:srgbClr val="7F184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7" name="PA-任意多边形: 形状 1511">
                  <a:extLst>
                    <a:ext uri="{FF2B5EF4-FFF2-40B4-BE49-F238E27FC236}">
                      <a16:creationId xmlns:a16="http://schemas.microsoft.com/office/drawing/2014/main" id="{3708BB39-41B4-8602-1103-5447F8AFB6AA}"/>
                    </a:ext>
                  </a:extLst>
                </p:cNvPr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4015181" y="9260365"/>
                  <a:ext cx="381000" cy="154781"/>
                </a:xfrm>
                <a:custGeom>
                  <a:avLst/>
                  <a:gdLst>
                    <a:gd name="connsiteX0" fmla="*/ 15174 w 381000"/>
                    <a:gd name="connsiteY0" fmla="*/ 150035 h 154781"/>
                    <a:gd name="connsiteX1" fmla="*/ 56040 w 381000"/>
                    <a:gd name="connsiteY1" fmla="*/ 139804 h 154781"/>
                    <a:gd name="connsiteX2" fmla="*/ 191423 w 381000"/>
                    <a:gd name="connsiteY2" fmla="*/ 60271 h 154781"/>
                    <a:gd name="connsiteX3" fmla="*/ 325261 w 381000"/>
                    <a:gd name="connsiteY3" fmla="*/ 138980 h 154781"/>
                    <a:gd name="connsiteX4" fmla="*/ 351312 w 381000"/>
                    <a:gd name="connsiteY4" fmla="*/ 154279 h 154781"/>
                    <a:gd name="connsiteX5" fmla="*/ 365781 w 381000"/>
                    <a:gd name="connsiteY5" fmla="*/ 150511 h 154781"/>
                    <a:gd name="connsiteX6" fmla="*/ 377306 w 381000"/>
                    <a:gd name="connsiteY6" fmla="*/ 109997 h 154781"/>
                    <a:gd name="connsiteX7" fmla="*/ 191426 w 381000"/>
                    <a:gd name="connsiteY7" fmla="*/ 698 h 154781"/>
                    <a:gd name="connsiteX8" fmla="*/ 4944 w 381000"/>
                    <a:gd name="connsiteY8" fmla="*/ 109175 h 154781"/>
                    <a:gd name="connsiteX9" fmla="*/ 15174 w 381000"/>
                    <a:gd name="connsiteY9" fmla="*/ 150035 h 15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0" h="154781">
                      <a:moveTo>
                        <a:pt x="15174" y="150035"/>
                      </a:moveTo>
                      <a:cubicBezTo>
                        <a:pt x="29280" y="158485"/>
                        <a:pt x="47580" y="153910"/>
                        <a:pt x="56040" y="139804"/>
                      </a:cubicBezTo>
                      <a:cubicBezTo>
                        <a:pt x="85451" y="90742"/>
                        <a:pt x="137326" y="60271"/>
                        <a:pt x="191423" y="60271"/>
                      </a:cubicBezTo>
                      <a:cubicBezTo>
                        <a:pt x="246930" y="60271"/>
                        <a:pt x="298213" y="90432"/>
                        <a:pt x="325261" y="138980"/>
                      </a:cubicBezTo>
                      <a:cubicBezTo>
                        <a:pt x="330711" y="148767"/>
                        <a:pt x="340852" y="154279"/>
                        <a:pt x="351312" y="154279"/>
                      </a:cubicBezTo>
                      <a:cubicBezTo>
                        <a:pt x="356217" y="154279"/>
                        <a:pt x="361188" y="153065"/>
                        <a:pt x="365781" y="150511"/>
                      </a:cubicBezTo>
                      <a:cubicBezTo>
                        <a:pt x="380155" y="142504"/>
                        <a:pt x="385313" y="124365"/>
                        <a:pt x="377306" y="109997"/>
                      </a:cubicBezTo>
                      <a:cubicBezTo>
                        <a:pt x="339751" y="42578"/>
                        <a:pt x="268527" y="698"/>
                        <a:pt x="191426" y="698"/>
                      </a:cubicBezTo>
                      <a:cubicBezTo>
                        <a:pt x="116517" y="698"/>
                        <a:pt x="45059" y="42265"/>
                        <a:pt x="4944" y="109175"/>
                      </a:cubicBezTo>
                      <a:cubicBezTo>
                        <a:pt x="-3518" y="123281"/>
                        <a:pt x="1062" y="141575"/>
                        <a:pt x="15174" y="1500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8" name="PA-任意多边形: 形状 1512">
                  <a:extLst>
                    <a:ext uri="{FF2B5EF4-FFF2-40B4-BE49-F238E27FC236}">
                      <a16:creationId xmlns:a16="http://schemas.microsoft.com/office/drawing/2014/main" id="{40AD8067-CB52-AB3F-E2BA-750CF3F4B0B1}"/>
                    </a:ext>
                  </a:extLst>
                </p:cNvPr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3497903" y="9260365"/>
                  <a:ext cx="381000" cy="154781"/>
                </a:xfrm>
                <a:custGeom>
                  <a:avLst/>
                  <a:gdLst>
                    <a:gd name="connsiteX0" fmla="*/ 4943 w 381000"/>
                    <a:gd name="connsiteY0" fmla="*/ 109170 h 154781"/>
                    <a:gd name="connsiteX1" fmla="*/ 15173 w 381000"/>
                    <a:gd name="connsiteY1" fmla="*/ 150035 h 154781"/>
                    <a:gd name="connsiteX2" fmla="*/ 56038 w 381000"/>
                    <a:gd name="connsiteY2" fmla="*/ 139804 h 154781"/>
                    <a:gd name="connsiteX3" fmla="*/ 191421 w 381000"/>
                    <a:gd name="connsiteY3" fmla="*/ 60271 h 154781"/>
                    <a:gd name="connsiteX4" fmla="*/ 325259 w 381000"/>
                    <a:gd name="connsiteY4" fmla="*/ 138980 h 154781"/>
                    <a:gd name="connsiteX5" fmla="*/ 351310 w 381000"/>
                    <a:gd name="connsiteY5" fmla="*/ 154279 h 154781"/>
                    <a:gd name="connsiteX6" fmla="*/ 365779 w 381000"/>
                    <a:gd name="connsiteY6" fmla="*/ 150511 h 154781"/>
                    <a:gd name="connsiteX7" fmla="*/ 377305 w 381000"/>
                    <a:gd name="connsiteY7" fmla="*/ 109997 h 154781"/>
                    <a:gd name="connsiteX8" fmla="*/ 191424 w 381000"/>
                    <a:gd name="connsiteY8" fmla="*/ 698 h 154781"/>
                    <a:gd name="connsiteX9" fmla="*/ 4943 w 381000"/>
                    <a:gd name="connsiteY9" fmla="*/ 109170 h 15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0" h="154781">
                      <a:moveTo>
                        <a:pt x="4943" y="109170"/>
                      </a:moveTo>
                      <a:cubicBezTo>
                        <a:pt x="-3517" y="123281"/>
                        <a:pt x="1061" y="141575"/>
                        <a:pt x="15173" y="150035"/>
                      </a:cubicBezTo>
                      <a:cubicBezTo>
                        <a:pt x="29285" y="158485"/>
                        <a:pt x="47579" y="153910"/>
                        <a:pt x="56038" y="139804"/>
                      </a:cubicBezTo>
                      <a:cubicBezTo>
                        <a:pt x="85450" y="90742"/>
                        <a:pt x="137325" y="60271"/>
                        <a:pt x="191421" y="60271"/>
                      </a:cubicBezTo>
                      <a:cubicBezTo>
                        <a:pt x="246928" y="60271"/>
                        <a:pt x="298214" y="90432"/>
                        <a:pt x="325259" y="138980"/>
                      </a:cubicBezTo>
                      <a:cubicBezTo>
                        <a:pt x="330709" y="148767"/>
                        <a:pt x="340851" y="154282"/>
                        <a:pt x="351310" y="154279"/>
                      </a:cubicBezTo>
                      <a:cubicBezTo>
                        <a:pt x="356216" y="154279"/>
                        <a:pt x="361187" y="153065"/>
                        <a:pt x="365779" y="150511"/>
                      </a:cubicBezTo>
                      <a:cubicBezTo>
                        <a:pt x="380150" y="142504"/>
                        <a:pt x="385311" y="124365"/>
                        <a:pt x="377305" y="109997"/>
                      </a:cubicBezTo>
                      <a:cubicBezTo>
                        <a:pt x="339749" y="42578"/>
                        <a:pt x="268526" y="698"/>
                        <a:pt x="191424" y="698"/>
                      </a:cubicBezTo>
                      <a:cubicBezTo>
                        <a:pt x="116510" y="695"/>
                        <a:pt x="45058" y="42262"/>
                        <a:pt x="4943" y="1091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9" name="PA-任意多边形: 形状 1513">
                  <a:extLst>
                    <a:ext uri="{FF2B5EF4-FFF2-40B4-BE49-F238E27FC236}">
                      <a16:creationId xmlns:a16="http://schemas.microsoft.com/office/drawing/2014/main" id="{3DC8A50D-20A5-F075-64AB-19001C3B083D}"/>
                    </a:ext>
                  </a:extLst>
                </p:cNvPr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3788395" y="9458839"/>
                  <a:ext cx="324445" cy="532805"/>
                </a:xfrm>
                <a:custGeom>
                  <a:avLst/>
                  <a:gdLst>
                    <a:gd name="connsiteX0" fmla="*/ 60271 w 324445"/>
                    <a:gd name="connsiteY0" fmla="*/ 30484 h 532804"/>
                    <a:gd name="connsiteX1" fmla="*/ 30484 w 324445"/>
                    <a:gd name="connsiteY1" fmla="*/ 698 h 532804"/>
                    <a:gd name="connsiteX2" fmla="*/ 698 w 324445"/>
                    <a:gd name="connsiteY2" fmla="*/ 30484 h 532804"/>
                    <a:gd name="connsiteX3" fmla="*/ 698 w 324445"/>
                    <a:gd name="connsiteY3" fmla="*/ 503112 h 532804"/>
                    <a:gd name="connsiteX4" fmla="*/ 30484 w 324445"/>
                    <a:gd name="connsiteY4" fmla="*/ 532898 h 532804"/>
                    <a:gd name="connsiteX5" fmla="*/ 60271 w 324445"/>
                    <a:gd name="connsiteY5" fmla="*/ 503112 h 532804"/>
                    <a:gd name="connsiteX6" fmla="*/ 60271 w 324445"/>
                    <a:gd name="connsiteY6" fmla="*/ 439842 h 532804"/>
                    <a:gd name="connsiteX7" fmla="*/ 163578 w 324445"/>
                    <a:gd name="connsiteY7" fmla="*/ 476894 h 532804"/>
                    <a:gd name="connsiteX8" fmla="*/ 266886 w 324445"/>
                    <a:gd name="connsiteY8" fmla="*/ 439842 h 532804"/>
                    <a:gd name="connsiteX9" fmla="*/ 266886 w 324445"/>
                    <a:gd name="connsiteY9" fmla="*/ 447105 h 532804"/>
                    <a:gd name="connsiteX10" fmla="*/ 296672 w 324445"/>
                    <a:gd name="connsiteY10" fmla="*/ 476891 h 532804"/>
                    <a:gd name="connsiteX11" fmla="*/ 326459 w 324445"/>
                    <a:gd name="connsiteY11" fmla="*/ 447105 h 532804"/>
                    <a:gd name="connsiteX12" fmla="*/ 326459 w 324445"/>
                    <a:gd name="connsiteY12" fmla="*/ 30484 h 532804"/>
                    <a:gd name="connsiteX13" fmla="*/ 296672 w 324445"/>
                    <a:gd name="connsiteY13" fmla="*/ 698 h 532804"/>
                    <a:gd name="connsiteX14" fmla="*/ 266886 w 324445"/>
                    <a:gd name="connsiteY14" fmla="*/ 30484 h 532804"/>
                    <a:gd name="connsiteX15" fmla="*/ 266886 w 324445"/>
                    <a:gd name="connsiteY15" fmla="*/ 188179 h 532804"/>
                    <a:gd name="connsiteX16" fmla="*/ 163578 w 324445"/>
                    <a:gd name="connsiteY16" fmla="*/ 151127 h 532804"/>
                    <a:gd name="connsiteX17" fmla="*/ 60271 w 324445"/>
                    <a:gd name="connsiteY17" fmla="*/ 188179 h 532804"/>
                    <a:gd name="connsiteX18" fmla="*/ 60271 w 324445"/>
                    <a:gd name="connsiteY18" fmla="*/ 30484 h 532804"/>
                    <a:gd name="connsiteX19" fmla="*/ 163578 w 324445"/>
                    <a:gd name="connsiteY19" fmla="*/ 210703 h 532804"/>
                    <a:gd name="connsiteX20" fmla="*/ 266886 w 324445"/>
                    <a:gd name="connsiteY20" fmla="*/ 314014 h 532804"/>
                    <a:gd name="connsiteX21" fmla="*/ 163578 w 324445"/>
                    <a:gd name="connsiteY21" fmla="*/ 417321 h 532804"/>
                    <a:gd name="connsiteX22" fmla="*/ 60271 w 324445"/>
                    <a:gd name="connsiteY22" fmla="*/ 314014 h 532804"/>
                    <a:gd name="connsiteX23" fmla="*/ 163578 w 324445"/>
                    <a:gd name="connsiteY23" fmla="*/ 210703 h 532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24445" h="532804">
                      <a:moveTo>
                        <a:pt x="60271" y="30484"/>
                      </a:moveTo>
                      <a:cubicBezTo>
                        <a:pt x="60271" y="14030"/>
                        <a:pt x="46933" y="698"/>
                        <a:pt x="30484" y="698"/>
                      </a:cubicBezTo>
                      <a:cubicBezTo>
                        <a:pt x="14033" y="698"/>
                        <a:pt x="698" y="14030"/>
                        <a:pt x="698" y="30484"/>
                      </a:cubicBezTo>
                      <a:lnTo>
                        <a:pt x="698" y="503112"/>
                      </a:lnTo>
                      <a:cubicBezTo>
                        <a:pt x="698" y="519566"/>
                        <a:pt x="14036" y="532898"/>
                        <a:pt x="30484" y="532898"/>
                      </a:cubicBezTo>
                      <a:cubicBezTo>
                        <a:pt x="46936" y="532898"/>
                        <a:pt x="60271" y="519566"/>
                        <a:pt x="60271" y="503112"/>
                      </a:cubicBezTo>
                      <a:lnTo>
                        <a:pt x="60271" y="439842"/>
                      </a:lnTo>
                      <a:cubicBezTo>
                        <a:pt x="88402" y="462982"/>
                        <a:pt x="124392" y="476894"/>
                        <a:pt x="163578" y="476894"/>
                      </a:cubicBezTo>
                      <a:cubicBezTo>
                        <a:pt x="202762" y="476894"/>
                        <a:pt x="238754" y="462982"/>
                        <a:pt x="266886" y="439842"/>
                      </a:cubicBezTo>
                      <a:lnTo>
                        <a:pt x="266886" y="447105"/>
                      </a:lnTo>
                      <a:cubicBezTo>
                        <a:pt x="266886" y="463559"/>
                        <a:pt x="280224" y="476891"/>
                        <a:pt x="296672" y="476891"/>
                      </a:cubicBezTo>
                      <a:cubicBezTo>
                        <a:pt x="313121" y="476891"/>
                        <a:pt x="326459" y="463559"/>
                        <a:pt x="326459" y="447105"/>
                      </a:cubicBezTo>
                      <a:lnTo>
                        <a:pt x="326459" y="30484"/>
                      </a:lnTo>
                      <a:cubicBezTo>
                        <a:pt x="326459" y="14030"/>
                        <a:pt x="313121" y="698"/>
                        <a:pt x="296672" y="698"/>
                      </a:cubicBezTo>
                      <a:cubicBezTo>
                        <a:pt x="280224" y="698"/>
                        <a:pt x="266886" y="14030"/>
                        <a:pt x="266886" y="30484"/>
                      </a:cubicBezTo>
                      <a:lnTo>
                        <a:pt x="266886" y="188179"/>
                      </a:lnTo>
                      <a:cubicBezTo>
                        <a:pt x="238754" y="165040"/>
                        <a:pt x="202765" y="151127"/>
                        <a:pt x="163578" y="151127"/>
                      </a:cubicBezTo>
                      <a:cubicBezTo>
                        <a:pt x="124395" y="151127"/>
                        <a:pt x="88402" y="165040"/>
                        <a:pt x="60271" y="188179"/>
                      </a:cubicBezTo>
                      <a:lnTo>
                        <a:pt x="60271" y="30484"/>
                      </a:lnTo>
                      <a:close/>
                      <a:moveTo>
                        <a:pt x="163578" y="210703"/>
                      </a:moveTo>
                      <a:cubicBezTo>
                        <a:pt x="220544" y="210703"/>
                        <a:pt x="266886" y="257048"/>
                        <a:pt x="266886" y="314014"/>
                      </a:cubicBezTo>
                      <a:cubicBezTo>
                        <a:pt x="266886" y="370979"/>
                        <a:pt x="220544" y="417321"/>
                        <a:pt x="163578" y="417321"/>
                      </a:cubicBezTo>
                      <a:cubicBezTo>
                        <a:pt x="106613" y="417321"/>
                        <a:pt x="60271" y="370979"/>
                        <a:pt x="60271" y="314014"/>
                      </a:cubicBezTo>
                      <a:cubicBezTo>
                        <a:pt x="60271" y="257048"/>
                        <a:pt x="106616" y="210703"/>
                        <a:pt x="163578" y="2107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90" name="PA-任意多边形: 形状 1514">
                  <a:extLst>
                    <a:ext uri="{FF2B5EF4-FFF2-40B4-BE49-F238E27FC236}">
                      <a16:creationId xmlns:a16="http://schemas.microsoft.com/office/drawing/2014/main" id="{9A2CAE23-606A-B1AD-E202-E9569EB579EA}"/>
                    </a:ext>
                  </a:extLst>
                </p:cNvPr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3047302" y="8667052"/>
                  <a:ext cx="1524000" cy="1524000"/>
                </a:xfrm>
                <a:custGeom>
                  <a:avLst/>
                  <a:gdLst>
                    <a:gd name="connsiteX0" fmla="*/ 1303810 w 1524000"/>
                    <a:gd name="connsiteY0" fmla="*/ 1298652 h 1524000"/>
                    <a:gd name="connsiteX1" fmla="*/ 1524698 w 1524000"/>
                    <a:gd name="connsiteY1" fmla="*/ 762701 h 1524000"/>
                    <a:gd name="connsiteX2" fmla="*/ 1059315 w 1524000"/>
                    <a:gd name="connsiteY2" fmla="*/ 60598 h 1524000"/>
                    <a:gd name="connsiteX3" fmla="*/ 1020275 w 1524000"/>
                    <a:gd name="connsiteY3" fmla="*/ 76424 h 1524000"/>
                    <a:gd name="connsiteX4" fmla="*/ 1036107 w 1524000"/>
                    <a:gd name="connsiteY4" fmla="*/ 115462 h 1524000"/>
                    <a:gd name="connsiteX5" fmla="*/ 1465125 w 1524000"/>
                    <a:gd name="connsiteY5" fmla="*/ 762698 h 1524000"/>
                    <a:gd name="connsiteX6" fmla="*/ 1309552 w 1524000"/>
                    <a:gd name="connsiteY6" fmla="*/ 1203012 h 1524000"/>
                    <a:gd name="connsiteX7" fmla="*/ 1309552 w 1524000"/>
                    <a:gd name="connsiteY7" fmla="*/ 822274 h 1524000"/>
                    <a:gd name="connsiteX8" fmla="*/ 1279765 w 1524000"/>
                    <a:gd name="connsiteY8" fmla="*/ 792487 h 1524000"/>
                    <a:gd name="connsiteX9" fmla="*/ 1249979 w 1524000"/>
                    <a:gd name="connsiteY9" fmla="*/ 822274 h 1524000"/>
                    <a:gd name="connsiteX10" fmla="*/ 1249979 w 1524000"/>
                    <a:gd name="connsiteY10" fmla="*/ 1268124 h 1524000"/>
                    <a:gd name="connsiteX11" fmla="*/ 762710 w 1524000"/>
                    <a:gd name="connsiteY11" fmla="*/ 1465125 h 1524000"/>
                    <a:gd name="connsiteX12" fmla="*/ 559390 w 1524000"/>
                    <a:gd name="connsiteY12" fmla="*/ 1435079 h 1524000"/>
                    <a:gd name="connsiteX13" fmla="*/ 559390 w 1524000"/>
                    <a:gd name="connsiteY13" fmla="*/ 822271 h 1524000"/>
                    <a:gd name="connsiteX14" fmla="*/ 529603 w 1524000"/>
                    <a:gd name="connsiteY14" fmla="*/ 792484 h 1524000"/>
                    <a:gd name="connsiteX15" fmla="*/ 499817 w 1524000"/>
                    <a:gd name="connsiteY15" fmla="*/ 822271 h 1524000"/>
                    <a:gd name="connsiteX16" fmla="*/ 499817 w 1524000"/>
                    <a:gd name="connsiteY16" fmla="*/ 1414032 h 1524000"/>
                    <a:gd name="connsiteX17" fmla="*/ 60274 w 1524000"/>
                    <a:gd name="connsiteY17" fmla="*/ 762695 h 1524000"/>
                    <a:gd name="connsiteX18" fmla="*/ 762698 w 1524000"/>
                    <a:gd name="connsiteY18" fmla="*/ 60271 h 1524000"/>
                    <a:gd name="connsiteX19" fmla="*/ 792484 w 1524000"/>
                    <a:gd name="connsiteY19" fmla="*/ 30484 h 1524000"/>
                    <a:gd name="connsiteX20" fmla="*/ 762695 w 1524000"/>
                    <a:gd name="connsiteY20" fmla="*/ 698 h 1524000"/>
                    <a:gd name="connsiteX21" fmla="*/ 698 w 1524000"/>
                    <a:gd name="connsiteY21" fmla="*/ 762695 h 1524000"/>
                    <a:gd name="connsiteX22" fmla="*/ 517569 w 1524000"/>
                    <a:gd name="connsiteY22" fmla="*/ 1484240 h 1524000"/>
                    <a:gd name="connsiteX23" fmla="*/ 522927 w 1524000"/>
                    <a:gd name="connsiteY23" fmla="*/ 1486011 h 1524000"/>
                    <a:gd name="connsiteX24" fmla="*/ 762695 w 1524000"/>
                    <a:gd name="connsiteY24" fmla="*/ 1524695 h 1524000"/>
                    <a:gd name="connsiteX25" fmla="*/ 1297137 w 1524000"/>
                    <a:gd name="connsiteY25" fmla="*/ 1305280 h 1524000"/>
                    <a:gd name="connsiteX26" fmla="*/ 1303810 w 1524000"/>
                    <a:gd name="connsiteY26" fmla="*/ 1298652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524000" h="1524000">
                      <a:moveTo>
                        <a:pt x="1303810" y="1298652"/>
                      </a:moveTo>
                      <a:cubicBezTo>
                        <a:pt x="1440276" y="1160881"/>
                        <a:pt x="1524698" y="971474"/>
                        <a:pt x="1524698" y="762701"/>
                      </a:cubicBezTo>
                      <a:cubicBezTo>
                        <a:pt x="1524698" y="455766"/>
                        <a:pt x="1342020" y="180172"/>
                        <a:pt x="1059315" y="60598"/>
                      </a:cubicBezTo>
                      <a:cubicBezTo>
                        <a:pt x="1044156" y="54195"/>
                        <a:pt x="1026683" y="61283"/>
                        <a:pt x="1020275" y="76424"/>
                      </a:cubicBezTo>
                      <a:cubicBezTo>
                        <a:pt x="1013869" y="91575"/>
                        <a:pt x="1020953" y="109056"/>
                        <a:pt x="1036107" y="115462"/>
                      </a:cubicBezTo>
                      <a:cubicBezTo>
                        <a:pt x="1296723" y="225696"/>
                        <a:pt x="1465125" y="479752"/>
                        <a:pt x="1465125" y="762698"/>
                      </a:cubicBezTo>
                      <a:cubicBezTo>
                        <a:pt x="1465125" y="929278"/>
                        <a:pt x="1406802" y="1082473"/>
                        <a:pt x="1309552" y="1203012"/>
                      </a:cubicBezTo>
                      <a:lnTo>
                        <a:pt x="1309552" y="822274"/>
                      </a:lnTo>
                      <a:cubicBezTo>
                        <a:pt x="1309552" y="805819"/>
                        <a:pt x="1296214" y="792487"/>
                        <a:pt x="1279765" y="792487"/>
                      </a:cubicBezTo>
                      <a:cubicBezTo>
                        <a:pt x="1263314" y="792487"/>
                        <a:pt x="1249979" y="805819"/>
                        <a:pt x="1249979" y="822274"/>
                      </a:cubicBezTo>
                      <a:lnTo>
                        <a:pt x="1249979" y="1268124"/>
                      </a:lnTo>
                      <a:cubicBezTo>
                        <a:pt x="1123582" y="1390026"/>
                        <a:pt x="951760" y="1465125"/>
                        <a:pt x="762710" y="1465125"/>
                      </a:cubicBezTo>
                      <a:cubicBezTo>
                        <a:pt x="692034" y="1465125"/>
                        <a:pt x="623781" y="1454588"/>
                        <a:pt x="559390" y="1435079"/>
                      </a:cubicBezTo>
                      <a:lnTo>
                        <a:pt x="559390" y="822271"/>
                      </a:lnTo>
                      <a:cubicBezTo>
                        <a:pt x="559390" y="805816"/>
                        <a:pt x="546052" y="792484"/>
                        <a:pt x="529603" y="792484"/>
                      </a:cubicBezTo>
                      <a:cubicBezTo>
                        <a:pt x="513152" y="792484"/>
                        <a:pt x="499817" y="805816"/>
                        <a:pt x="499817" y="822271"/>
                      </a:cubicBezTo>
                      <a:lnTo>
                        <a:pt x="499817" y="1414032"/>
                      </a:lnTo>
                      <a:cubicBezTo>
                        <a:pt x="242353" y="1309742"/>
                        <a:pt x="60274" y="1057104"/>
                        <a:pt x="60274" y="762695"/>
                      </a:cubicBezTo>
                      <a:cubicBezTo>
                        <a:pt x="60274" y="375378"/>
                        <a:pt x="375381" y="60271"/>
                        <a:pt x="762698" y="60271"/>
                      </a:cubicBezTo>
                      <a:cubicBezTo>
                        <a:pt x="779149" y="60271"/>
                        <a:pt x="792484" y="46939"/>
                        <a:pt x="792484" y="30484"/>
                      </a:cubicBezTo>
                      <a:cubicBezTo>
                        <a:pt x="792484" y="14030"/>
                        <a:pt x="779146" y="698"/>
                        <a:pt x="762695" y="698"/>
                      </a:cubicBezTo>
                      <a:cubicBezTo>
                        <a:pt x="342529" y="698"/>
                        <a:pt x="698" y="342526"/>
                        <a:pt x="698" y="762695"/>
                      </a:cubicBezTo>
                      <a:cubicBezTo>
                        <a:pt x="698" y="1097147"/>
                        <a:pt x="217287" y="1381951"/>
                        <a:pt x="517569" y="1484240"/>
                      </a:cubicBezTo>
                      <a:cubicBezTo>
                        <a:pt x="519277" y="1484996"/>
                        <a:pt x="521069" y="1485586"/>
                        <a:pt x="522927" y="1486011"/>
                      </a:cubicBezTo>
                      <a:cubicBezTo>
                        <a:pt x="598353" y="1511080"/>
                        <a:pt x="678961" y="1524695"/>
                        <a:pt x="762695" y="1524695"/>
                      </a:cubicBezTo>
                      <a:cubicBezTo>
                        <a:pt x="970715" y="1524695"/>
                        <a:pt x="1159494" y="1440878"/>
                        <a:pt x="1297137" y="1305280"/>
                      </a:cubicBezTo>
                      <a:cubicBezTo>
                        <a:pt x="1299699" y="1303438"/>
                        <a:pt x="1301947" y="1301197"/>
                        <a:pt x="1303810" y="12986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91" name="PA-任意多边形: 形状 1515">
                  <a:extLst>
                    <a:ext uri="{FF2B5EF4-FFF2-40B4-BE49-F238E27FC236}">
                      <a16:creationId xmlns:a16="http://schemas.microsoft.com/office/drawing/2014/main" id="{374809C6-E3BD-8D92-3D7A-AA13DED4BC4F}"/>
                    </a:ext>
                  </a:extLst>
                </p:cNvPr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4054595" y="9974799"/>
                  <a:ext cx="59531" cy="59531"/>
                </a:xfrm>
                <a:custGeom>
                  <a:avLst/>
                  <a:gdLst>
                    <a:gd name="connsiteX0" fmla="*/ 60271 w 59531"/>
                    <a:gd name="connsiteY0" fmla="*/ 30484 h 59531"/>
                    <a:gd name="connsiteX1" fmla="*/ 30484 w 59531"/>
                    <a:gd name="connsiteY1" fmla="*/ 60271 h 59531"/>
                    <a:gd name="connsiteX2" fmla="*/ 698 w 59531"/>
                    <a:gd name="connsiteY2" fmla="*/ 30484 h 59531"/>
                    <a:gd name="connsiteX3" fmla="*/ 30484 w 59531"/>
                    <a:gd name="connsiteY3" fmla="*/ 698 h 59531"/>
                    <a:gd name="connsiteX4" fmla="*/ 60271 w 59531"/>
                    <a:gd name="connsiteY4" fmla="*/ 30484 h 5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1" h="59531">
                      <a:moveTo>
                        <a:pt x="60271" y="30484"/>
                      </a:moveTo>
                      <a:cubicBezTo>
                        <a:pt x="60271" y="46935"/>
                        <a:pt x="46935" y="60271"/>
                        <a:pt x="30484" y="60271"/>
                      </a:cubicBezTo>
                      <a:cubicBezTo>
                        <a:pt x="14034" y="60271"/>
                        <a:pt x="698" y="46935"/>
                        <a:pt x="698" y="30484"/>
                      </a:cubicBezTo>
                      <a:cubicBezTo>
                        <a:pt x="698" y="14034"/>
                        <a:pt x="14034" y="698"/>
                        <a:pt x="30484" y="698"/>
                      </a:cubicBezTo>
                      <a:cubicBezTo>
                        <a:pt x="46935" y="698"/>
                        <a:pt x="60271" y="14034"/>
                        <a:pt x="60271" y="304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92" name="PA-任意多边形: 形状 1516">
                  <a:extLst>
                    <a:ext uri="{FF2B5EF4-FFF2-40B4-BE49-F238E27FC236}">
                      <a16:creationId xmlns:a16="http://schemas.microsoft.com/office/drawing/2014/main" id="{B8F5725E-2A3C-87F1-B61C-734D1B4B1BFA}"/>
                    </a:ext>
                  </a:extLst>
                </p:cNvPr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3788374" y="10028934"/>
                  <a:ext cx="59531" cy="59531"/>
                </a:xfrm>
                <a:custGeom>
                  <a:avLst/>
                  <a:gdLst>
                    <a:gd name="connsiteX0" fmla="*/ 60271 w 59531"/>
                    <a:gd name="connsiteY0" fmla="*/ 30484 h 59531"/>
                    <a:gd name="connsiteX1" fmla="*/ 30484 w 59531"/>
                    <a:gd name="connsiteY1" fmla="*/ 60270 h 59531"/>
                    <a:gd name="connsiteX2" fmla="*/ 698 w 59531"/>
                    <a:gd name="connsiteY2" fmla="*/ 30484 h 59531"/>
                    <a:gd name="connsiteX3" fmla="*/ 30484 w 59531"/>
                    <a:gd name="connsiteY3" fmla="*/ 698 h 59531"/>
                    <a:gd name="connsiteX4" fmla="*/ 60271 w 59531"/>
                    <a:gd name="connsiteY4" fmla="*/ 30484 h 5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1" h="59531">
                      <a:moveTo>
                        <a:pt x="60271" y="30484"/>
                      </a:moveTo>
                      <a:cubicBezTo>
                        <a:pt x="60271" y="46935"/>
                        <a:pt x="46935" y="60270"/>
                        <a:pt x="30484" y="60270"/>
                      </a:cubicBezTo>
                      <a:cubicBezTo>
                        <a:pt x="14034" y="60270"/>
                        <a:pt x="698" y="46935"/>
                        <a:pt x="698" y="30484"/>
                      </a:cubicBezTo>
                      <a:cubicBezTo>
                        <a:pt x="698" y="14033"/>
                        <a:pt x="14034" y="698"/>
                        <a:pt x="30484" y="698"/>
                      </a:cubicBezTo>
                      <a:cubicBezTo>
                        <a:pt x="46935" y="698"/>
                        <a:pt x="60271" y="14033"/>
                        <a:pt x="60271" y="304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93" name="PA-任意多边形: 形状 1517">
                  <a:extLst>
                    <a:ext uri="{FF2B5EF4-FFF2-40B4-BE49-F238E27FC236}">
                      <a16:creationId xmlns:a16="http://schemas.microsoft.com/office/drawing/2014/main" id="{CFEB0E8D-2366-B8F1-B941-93A095398C12}"/>
                    </a:ext>
                  </a:extLst>
                </p:cNvPr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3956892" y="8690499"/>
                  <a:ext cx="59531" cy="59531"/>
                </a:xfrm>
                <a:custGeom>
                  <a:avLst/>
                  <a:gdLst>
                    <a:gd name="connsiteX0" fmla="*/ 60271 w 59531"/>
                    <a:gd name="connsiteY0" fmla="*/ 30484 h 59531"/>
                    <a:gd name="connsiteX1" fmla="*/ 30484 w 59531"/>
                    <a:gd name="connsiteY1" fmla="*/ 60271 h 59531"/>
                    <a:gd name="connsiteX2" fmla="*/ 698 w 59531"/>
                    <a:gd name="connsiteY2" fmla="*/ 30484 h 59531"/>
                    <a:gd name="connsiteX3" fmla="*/ 30484 w 59531"/>
                    <a:gd name="connsiteY3" fmla="*/ 698 h 59531"/>
                    <a:gd name="connsiteX4" fmla="*/ 60271 w 59531"/>
                    <a:gd name="connsiteY4" fmla="*/ 30484 h 5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1" h="59531">
                      <a:moveTo>
                        <a:pt x="60271" y="30484"/>
                      </a:moveTo>
                      <a:cubicBezTo>
                        <a:pt x="60271" y="46935"/>
                        <a:pt x="46935" y="60271"/>
                        <a:pt x="30484" y="60271"/>
                      </a:cubicBezTo>
                      <a:cubicBezTo>
                        <a:pt x="14034" y="60271"/>
                        <a:pt x="698" y="46935"/>
                        <a:pt x="698" y="30484"/>
                      </a:cubicBezTo>
                      <a:cubicBezTo>
                        <a:pt x="698" y="14033"/>
                        <a:pt x="14034" y="698"/>
                        <a:pt x="30484" y="698"/>
                      </a:cubicBezTo>
                      <a:cubicBezTo>
                        <a:pt x="46935" y="698"/>
                        <a:pt x="60271" y="14033"/>
                        <a:pt x="60271" y="304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234" name="PA-725-725085-Neutral-348537">
                <a:extLst>
                  <a:ext uri="{FF2B5EF4-FFF2-40B4-BE49-F238E27FC236}">
                    <a16:creationId xmlns:a16="http://schemas.microsoft.com/office/drawing/2014/main" id="{4571383C-6766-D46F-3F4D-7C1B064B0373}"/>
                  </a:ext>
                </a:extLst>
              </p:cNvPr>
              <p:cNvGrpSpPr>
                <a:grpSpLocks/>
              </p:cNvGrpSpPr>
              <p:nvPr>
                <p:custDataLst>
                  <p:tags r:id="rId3"/>
                </p:custDataLst>
              </p:nvPr>
            </p:nvGrpSpPr>
            <p:grpSpPr>
              <a:xfrm>
                <a:off x="4150560" y="4440265"/>
                <a:ext cx="384016" cy="384016"/>
                <a:chOff x="21335302" y="29241052"/>
                <a:chExt cx="1524000" cy="1524000"/>
              </a:xfrm>
            </p:grpSpPr>
            <p:sp>
              <p:nvSpPr>
                <p:cNvPr id="276" name="PA-任意多边形: 形状 5302">
                  <a:extLst>
                    <a:ext uri="{FF2B5EF4-FFF2-40B4-BE49-F238E27FC236}">
                      <a16:creationId xmlns:a16="http://schemas.microsoft.com/office/drawing/2014/main" id="{31A171A9-6D80-C572-863D-168339B66A88}"/>
                    </a:ext>
                  </a:extLst>
                </p:cNvPr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21335302" y="29241052"/>
                  <a:ext cx="1524000" cy="1524000"/>
                </a:xfrm>
                <a:custGeom>
                  <a:avLst/>
                  <a:gdLst>
                    <a:gd name="connsiteX0" fmla="*/ 1524698 w 1524000"/>
                    <a:gd name="connsiteY0" fmla="*/ 762698 h 1524000"/>
                    <a:gd name="connsiteX1" fmla="*/ 762698 w 1524000"/>
                    <a:gd name="connsiteY1" fmla="*/ 1524698 h 1524000"/>
                    <a:gd name="connsiteX2" fmla="*/ 698 w 1524000"/>
                    <a:gd name="connsiteY2" fmla="*/ 762698 h 1524000"/>
                    <a:gd name="connsiteX3" fmla="*/ 762698 w 1524000"/>
                    <a:gd name="connsiteY3" fmla="*/ 698 h 1524000"/>
                    <a:gd name="connsiteX4" fmla="*/ 1524698 w 1524000"/>
                    <a:gd name="connsiteY4" fmla="*/ 762698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0" h="1524000">
                      <a:moveTo>
                        <a:pt x="1524698" y="762698"/>
                      </a:moveTo>
                      <a:cubicBezTo>
                        <a:pt x="1524698" y="1183539"/>
                        <a:pt x="1183539" y="1524698"/>
                        <a:pt x="762698" y="1524698"/>
                      </a:cubicBezTo>
                      <a:cubicBezTo>
                        <a:pt x="341857" y="1524698"/>
                        <a:pt x="698" y="1183539"/>
                        <a:pt x="698" y="762698"/>
                      </a:cubicBezTo>
                      <a:cubicBezTo>
                        <a:pt x="698" y="341857"/>
                        <a:pt x="341857" y="698"/>
                        <a:pt x="762698" y="698"/>
                      </a:cubicBezTo>
                      <a:cubicBezTo>
                        <a:pt x="1183539" y="698"/>
                        <a:pt x="1524698" y="341857"/>
                        <a:pt x="1524698" y="762698"/>
                      </a:cubicBezTo>
                      <a:close/>
                    </a:path>
                  </a:pathLst>
                </a:custGeom>
                <a:solidFill>
                  <a:srgbClr val="FFCA28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7" name="PA-任意多边形: 形状 5303">
                  <a:extLst>
                    <a:ext uri="{FF2B5EF4-FFF2-40B4-BE49-F238E27FC236}">
                      <a16:creationId xmlns:a16="http://schemas.microsoft.com/office/drawing/2014/main" id="{CBA86386-1E52-D3F9-ADE1-B81DC76B8F65}"/>
                    </a:ext>
                  </a:extLst>
                </p:cNvPr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21714768" y="29715768"/>
                  <a:ext cx="193477" cy="193477"/>
                </a:xfrm>
                <a:custGeom>
                  <a:avLst/>
                  <a:gdLst>
                    <a:gd name="connsiteX0" fmla="*/ 192732 w 193476"/>
                    <a:gd name="connsiteY0" fmla="*/ 97482 h 193476"/>
                    <a:gd name="connsiteX1" fmla="*/ 97482 w 193476"/>
                    <a:gd name="connsiteY1" fmla="*/ 192732 h 193476"/>
                    <a:gd name="connsiteX2" fmla="*/ 2232 w 193476"/>
                    <a:gd name="connsiteY2" fmla="*/ 97482 h 193476"/>
                    <a:gd name="connsiteX3" fmla="*/ 97482 w 193476"/>
                    <a:gd name="connsiteY3" fmla="*/ 2232 h 193476"/>
                    <a:gd name="connsiteX4" fmla="*/ 192732 w 193476"/>
                    <a:gd name="connsiteY4" fmla="*/ 97482 h 193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476" h="193476">
                      <a:moveTo>
                        <a:pt x="192732" y="97482"/>
                      </a:moveTo>
                      <a:cubicBezTo>
                        <a:pt x="192732" y="150088"/>
                        <a:pt x="150088" y="192732"/>
                        <a:pt x="97482" y="192732"/>
                      </a:cubicBezTo>
                      <a:cubicBezTo>
                        <a:pt x="44877" y="192732"/>
                        <a:pt x="2232" y="150088"/>
                        <a:pt x="2232" y="97482"/>
                      </a:cubicBezTo>
                      <a:cubicBezTo>
                        <a:pt x="2232" y="44877"/>
                        <a:pt x="44877" y="2232"/>
                        <a:pt x="97482" y="2232"/>
                      </a:cubicBezTo>
                      <a:cubicBezTo>
                        <a:pt x="150088" y="2232"/>
                        <a:pt x="192732" y="44877"/>
                        <a:pt x="192732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8" name="PA-任意多边形: 形状 5304">
                  <a:extLst>
                    <a:ext uri="{FF2B5EF4-FFF2-40B4-BE49-F238E27FC236}">
                      <a16:creationId xmlns:a16="http://schemas.microsoft.com/office/drawing/2014/main" id="{2D64FE96-DE6A-5802-8ABC-7A8F3063CF49}"/>
                    </a:ext>
                  </a:extLst>
                </p:cNvPr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22286268" y="29715768"/>
                  <a:ext cx="193477" cy="193477"/>
                </a:xfrm>
                <a:custGeom>
                  <a:avLst/>
                  <a:gdLst>
                    <a:gd name="connsiteX0" fmla="*/ 192732 w 193476"/>
                    <a:gd name="connsiteY0" fmla="*/ 97482 h 193476"/>
                    <a:gd name="connsiteX1" fmla="*/ 97482 w 193476"/>
                    <a:gd name="connsiteY1" fmla="*/ 192732 h 193476"/>
                    <a:gd name="connsiteX2" fmla="*/ 2232 w 193476"/>
                    <a:gd name="connsiteY2" fmla="*/ 97482 h 193476"/>
                    <a:gd name="connsiteX3" fmla="*/ 97482 w 193476"/>
                    <a:gd name="connsiteY3" fmla="*/ 2232 h 193476"/>
                    <a:gd name="connsiteX4" fmla="*/ 192732 w 193476"/>
                    <a:gd name="connsiteY4" fmla="*/ 97482 h 193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476" h="193476">
                      <a:moveTo>
                        <a:pt x="192732" y="97482"/>
                      </a:moveTo>
                      <a:cubicBezTo>
                        <a:pt x="192732" y="150088"/>
                        <a:pt x="150088" y="192732"/>
                        <a:pt x="97482" y="192732"/>
                      </a:cubicBezTo>
                      <a:cubicBezTo>
                        <a:pt x="44877" y="192732"/>
                        <a:pt x="2232" y="150088"/>
                        <a:pt x="2232" y="97482"/>
                      </a:cubicBezTo>
                      <a:cubicBezTo>
                        <a:pt x="2232" y="44877"/>
                        <a:pt x="44877" y="2232"/>
                        <a:pt x="97482" y="2232"/>
                      </a:cubicBezTo>
                      <a:cubicBezTo>
                        <a:pt x="150088" y="2232"/>
                        <a:pt x="192732" y="44877"/>
                        <a:pt x="192732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9" name="PA-任意多边形: 形状 5305">
                  <a:extLst>
                    <a:ext uri="{FF2B5EF4-FFF2-40B4-BE49-F238E27FC236}">
                      <a16:creationId xmlns:a16="http://schemas.microsoft.com/office/drawing/2014/main" id="{BCA855AD-1141-42B0-80BF-6B43870AB1BE}"/>
                    </a:ext>
                  </a:extLst>
                </p:cNvPr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21810018" y="30287268"/>
                  <a:ext cx="574477" cy="98227"/>
                </a:xfrm>
                <a:custGeom>
                  <a:avLst/>
                  <a:gdLst>
                    <a:gd name="connsiteX0" fmla="*/ 526107 w 574476"/>
                    <a:gd name="connsiteY0" fmla="*/ 97482 h 98226"/>
                    <a:gd name="connsiteX1" fmla="*/ 49857 w 574476"/>
                    <a:gd name="connsiteY1" fmla="*/ 97482 h 98226"/>
                    <a:gd name="connsiteX2" fmla="*/ 2232 w 574476"/>
                    <a:gd name="connsiteY2" fmla="*/ 49857 h 98226"/>
                    <a:gd name="connsiteX3" fmla="*/ 49857 w 574476"/>
                    <a:gd name="connsiteY3" fmla="*/ 2232 h 98226"/>
                    <a:gd name="connsiteX4" fmla="*/ 526107 w 574476"/>
                    <a:gd name="connsiteY4" fmla="*/ 2232 h 98226"/>
                    <a:gd name="connsiteX5" fmla="*/ 573732 w 574476"/>
                    <a:gd name="connsiteY5" fmla="*/ 49857 h 98226"/>
                    <a:gd name="connsiteX6" fmla="*/ 526107 w 574476"/>
                    <a:gd name="connsiteY6" fmla="*/ 97482 h 98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4476" h="98226">
                      <a:moveTo>
                        <a:pt x="526107" y="97482"/>
                      </a:moveTo>
                      <a:lnTo>
                        <a:pt x="49857" y="97482"/>
                      </a:lnTo>
                      <a:cubicBezTo>
                        <a:pt x="23568" y="97482"/>
                        <a:pt x="2232" y="76146"/>
                        <a:pt x="2232" y="49857"/>
                      </a:cubicBezTo>
                      <a:cubicBezTo>
                        <a:pt x="2232" y="23568"/>
                        <a:pt x="23568" y="2232"/>
                        <a:pt x="49857" y="2232"/>
                      </a:cubicBezTo>
                      <a:lnTo>
                        <a:pt x="526107" y="2232"/>
                      </a:lnTo>
                      <a:cubicBezTo>
                        <a:pt x="552396" y="2232"/>
                        <a:pt x="573732" y="23568"/>
                        <a:pt x="573732" y="49857"/>
                      </a:cubicBezTo>
                      <a:cubicBezTo>
                        <a:pt x="573732" y="76146"/>
                        <a:pt x="552396" y="97482"/>
                        <a:pt x="526107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235" name="PA-260-260212-Laughing-346846">
                <a:extLst>
                  <a:ext uri="{FF2B5EF4-FFF2-40B4-BE49-F238E27FC236}">
                    <a16:creationId xmlns:a16="http://schemas.microsoft.com/office/drawing/2014/main" id="{5B767298-218A-A14D-F6B3-871109F894F2}"/>
                  </a:ext>
                </a:extLst>
              </p:cNvPr>
              <p:cNvGrpSpPr>
                <a:grpSpLocks/>
              </p:cNvGrpSpPr>
              <p:nvPr>
                <p:custDataLst>
                  <p:tags r:id="rId4"/>
                </p:custDataLst>
              </p:nvPr>
            </p:nvGrpSpPr>
            <p:grpSpPr>
              <a:xfrm>
                <a:off x="4139284" y="5471783"/>
                <a:ext cx="384016" cy="384016"/>
                <a:chOff x="13715305" y="8667052"/>
                <a:chExt cx="1524000" cy="1524000"/>
              </a:xfrm>
            </p:grpSpPr>
            <p:sp>
              <p:nvSpPr>
                <p:cNvPr id="267" name="PA-任意多边形: 形状 1571">
                  <a:extLst>
                    <a:ext uri="{FF2B5EF4-FFF2-40B4-BE49-F238E27FC236}">
                      <a16:creationId xmlns:a16="http://schemas.microsoft.com/office/drawing/2014/main" id="{4F0F291C-8E22-AE69-A4A3-6E4E52BCB988}"/>
                    </a:ext>
                  </a:extLst>
                </p:cNvPr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13742538" y="8694285"/>
                  <a:ext cx="1470422" cy="1470422"/>
                </a:xfrm>
                <a:custGeom>
                  <a:avLst/>
                  <a:gdLst>
                    <a:gd name="connsiteX0" fmla="*/ 1470256 w 1470421"/>
                    <a:gd name="connsiteY0" fmla="*/ 735477 h 1470421"/>
                    <a:gd name="connsiteX1" fmla="*/ 735477 w 1470421"/>
                    <a:gd name="connsiteY1" fmla="*/ 1470256 h 1470421"/>
                    <a:gd name="connsiteX2" fmla="*/ 698 w 1470421"/>
                    <a:gd name="connsiteY2" fmla="*/ 735477 h 1470421"/>
                    <a:gd name="connsiteX3" fmla="*/ 735477 w 1470421"/>
                    <a:gd name="connsiteY3" fmla="*/ 698 h 1470421"/>
                    <a:gd name="connsiteX4" fmla="*/ 1470256 w 1470421"/>
                    <a:gd name="connsiteY4" fmla="*/ 735477 h 147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0421" h="1470421">
                      <a:moveTo>
                        <a:pt x="1470256" y="735477"/>
                      </a:moveTo>
                      <a:cubicBezTo>
                        <a:pt x="1470256" y="1141284"/>
                        <a:pt x="1141284" y="1470256"/>
                        <a:pt x="735477" y="1470256"/>
                      </a:cubicBezTo>
                      <a:cubicBezTo>
                        <a:pt x="329669" y="1470256"/>
                        <a:pt x="698" y="1141284"/>
                        <a:pt x="698" y="735477"/>
                      </a:cubicBezTo>
                      <a:cubicBezTo>
                        <a:pt x="698" y="329670"/>
                        <a:pt x="329669" y="698"/>
                        <a:pt x="735477" y="698"/>
                      </a:cubicBezTo>
                      <a:cubicBezTo>
                        <a:pt x="1141284" y="698"/>
                        <a:pt x="1470256" y="329670"/>
                        <a:pt x="1470256" y="735477"/>
                      </a:cubicBezTo>
                      <a:close/>
                    </a:path>
                  </a:pathLst>
                </a:custGeom>
                <a:solidFill>
                  <a:srgbClr val="F7B239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8" name="PA-任意多边形: 形状 1572">
                  <a:extLst>
                    <a:ext uri="{FF2B5EF4-FFF2-40B4-BE49-F238E27FC236}">
                      <a16:creationId xmlns:a16="http://schemas.microsoft.com/office/drawing/2014/main" id="{41F10208-1D13-0521-D97F-EB709BB6D373}"/>
                    </a:ext>
                  </a:extLst>
                </p:cNvPr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3742539" y="8846994"/>
                  <a:ext cx="1315641" cy="1315641"/>
                </a:xfrm>
                <a:custGeom>
                  <a:avLst/>
                  <a:gdLst>
                    <a:gd name="connsiteX0" fmla="*/ 349425 w 1315640"/>
                    <a:gd name="connsiteY0" fmla="*/ 968798 h 1315640"/>
                    <a:gd name="connsiteX1" fmla="*/ 286920 w 1315640"/>
                    <a:gd name="connsiteY1" fmla="*/ 698 h 1315640"/>
                    <a:gd name="connsiteX2" fmla="*/ 215905 w 1315640"/>
                    <a:gd name="connsiteY2" fmla="*/ 63202 h 1315640"/>
                    <a:gd name="connsiteX3" fmla="*/ 215905 w 1315640"/>
                    <a:gd name="connsiteY3" fmla="*/ 1102318 h 1315640"/>
                    <a:gd name="connsiteX4" fmla="*/ 1255020 w 1315640"/>
                    <a:gd name="connsiteY4" fmla="*/ 1102318 h 1315640"/>
                    <a:gd name="connsiteX5" fmla="*/ 1317525 w 1315640"/>
                    <a:gd name="connsiteY5" fmla="*/ 1031303 h 1315640"/>
                    <a:gd name="connsiteX6" fmla="*/ 349425 w 1315640"/>
                    <a:gd name="connsiteY6" fmla="*/ 968798 h 131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5640" h="1315640">
                      <a:moveTo>
                        <a:pt x="349425" y="968798"/>
                      </a:moveTo>
                      <a:cubicBezTo>
                        <a:pt x="85100" y="704473"/>
                        <a:pt x="64273" y="288874"/>
                        <a:pt x="286920" y="698"/>
                      </a:cubicBezTo>
                      <a:cubicBezTo>
                        <a:pt x="262256" y="19751"/>
                        <a:pt x="238527" y="40581"/>
                        <a:pt x="215905" y="63202"/>
                      </a:cubicBezTo>
                      <a:cubicBezTo>
                        <a:pt x="-71038" y="350146"/>
                        <a:pt x="-71038" y="815374"/>
                        <a:pt x="215905" y="1102318"/>
                      </a:cubicBezTo>
                      <a:cubicBezTo>
                        <a:pt x="502849" y="1389261"/>
                        <a:pt x="968077" y="1389261"/>
                        <a:pt x="1255020" y="1102318"/>
                      </a:cubicBezTo>
                      <a:cubicBezTo>
                        <a:pt x="1277639" y="1079699"/>
                        <a:pt x="1298469" y="1055964"/>
                        <a:pt x="1317525" y="1031303"/>
                      </a:cubicBezTo>
                      <a:cubicBezTo>
                        <a:pt x="1029352" y="1253947"/>
                        <a:pt x="613747" y="1233120"/>
                        <a:pt x="349425" y="968798"/>
                      </a:cubicBezTo>
                      <a:close/>
                    </a:path>
                  </a:pathLst>
                </a:custGeom>
                <a:solidFill>
                  <a:srgbClr val="E09B2D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9" name="PA-任意多边形: 形状 1573">
                  <a:extLst>
                    <a:ext uri="{FF2B5EF4-FFF2-40B4-BE49-F238E27FC236}">
                      <a16:creationId xmlns:a16="http://schemas.microsoft.com/office/drawing/2014/main" id="{2CEC7B13-2B8C-1417-A5C2-091AF336FF5B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4106920" y="9454690"/>
                  <a:ext cx="741164" cy="119063"/>
                </a:xfrm>
                <a:custGeom>
                  <a:avLst/>
                  <a:gdLst>
                    <a:gd name="connsiteX0" fmla="*/ 698 w 741164"/>
                    <a:gd name="connsiteY0" fmla="*/ 698 h 119062"/>
                    <a:gd name="connsiteX1" fmla="*/ 741469 w 741164"/>
                    <a:gd name="connsiteY1" fmla="*/ 698 h 119062"/>
                    <a:gd name="connsiteX2" fmla="*/ 721969 w 741164"/>
                    <a:gd name="connsiteY2" fmla="*/ 119584 h 119062"/>
                    <a:gd name="connsiteX3" fmla="*/ 20197 w 741164"/>
                    <a:gd name="connsiteY3" fmla="*/ 119584 h 119062"/>
                    <a:gd name="connsiteX4" fmla="*/ 698 w 741164"/>
                    <a:gd name="connsiteY4" fmla="*/ 698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164" h="119062">
                      <a:moveTo>
                        <a:pt x="698" y="698"/>
                      </a:moveTo>
                      <a:lnTo>
                        <a:pt x="741469" y="698"/>
                      </a:lnTo>
                      <a:cubicBezTo>
                        <a:pt x="741469" y="42274"/>
                        <a:pt x="734605" y="82255"/>
                        <a:pt x="721969" y="119584"/>
                      </a:cubicBezTo>
                      <a:lnTo>
                        <a:pt x="20197" y="119584"/>
                      </a:lnTo>
                      <a:cubicBezTo>
                        <a:pt x="7562" y="82255"/>
                        <a:pt x="698" y="42277"/>
                        <a:pt x="698" y="6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0" name="PA-任意多边形: 形状 1574">
                  <a:extLst>
                    <a:ext uri="{FF2B5EF4-FFF2-40B4-BE49-F238E27FC236}">
                      <a16:creationId xmlns:a16="http://schemas.microsoft.com/office/drawing/2014/main" id="{EAAD6F65-EAB2-067F-A4C7-4E7A48F5266B}"/>
                    </a:ext>
                  </a:extLst>
                </p:cNvPr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4126419" y="9573576"/>
                  <a:ext cx="702469" cy="181570"/>
                </a:xfrm>
                <a:custGeom>
                  <a:avLst/>
                  <a:gdLst>
                    <a:gd name="connsiteX0" fmla="*/ 698 w 702468"/>
                    <a:gd name="connsiteY0" fmla="*/ 698 h 181570"/>
                    <a:gd name="connsiteX1" fmla="*/ 702467 w 702468"/>
                    <a:gd name="connsiteY1" fmla="*/ 698 h 181570"/>
                    <a:gd name="connsiteX2" fmla="*/ 568474 w 702468"/>
                    <a:gd name="connsiteY2" fmla="*/ 182042 h 181570"/>
                    <a:gd name="connsiteX3" fmla="*/ 440401 w 702468"/>
                    <a:gd name="connsiteY3" fmla="*/ 109089 h 181570"/>
                    <a:gd name="connsiteX4" fmla="*/ 351581 w 702468"/>
                    <a:gd name="connsiteY4" fmla="*/ 138504 h 181570"/>
                    <a:gd name="connsiteX5" fmla="*/ 262724 w 702468"/>
                    <a:gd name="connsiteY5" fmla="*/ 109089 h 181570"/>
                    <a:gd name="connsiteX6" fmla="*/ 134688 w 702468"/>
                    <a:gd name="connsiteY6" fmla="*/ 182042 h 181570"/>
                    <a:gd name="connsiteX7" fmla="*/ 698 w 702468"/>
                    <a:gd name="connsiteY7" fmla="*/ 698 h 18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468" h="181570">
                      <a:moveTo>
                        <a:pt x="698" y="698"/>
                      </a:moveTo>
                      <a:lnTo>
                        <a:pt x="702467" y="698"/>
                      </a:lnTo>
                      <a:cubicBezTo>
                        <a:pt x="677556" y="74266"/>
                        <a:pt x="630169" y="137414"/>
                        <a:pt x="568474" y="182042"/>
                      </a:cubicBezTo>
                      <a:cubicBezTo>
                        <a:pt x="542548" y="138358"/>
                        <a:pt x="494905" y="109089"/>
                        <a:pt x="440401" y="109089"/>
                      </a:cubicBezTo>
                      <a:cubicBezTo>
                        <a:pt x="407103" y="109089"/>
                        <a:pt x="376382" y="120019"/>
                        <a:pt x="351581" y="138504"/>
                      </a:cubicBezTo>
                      <a:cubicBezTo>
                        <a:pt x="326780" y="120019"/>
                        <a:pt x="296023" y="109089"/>
                        <a:pt x="262724" y="109089"/>
                      </a:cubicBezTo>
                      <a:cubicBezTo>
                        <a:pt x="208256" y="109089"/>
                        <a:pt x="160578" y="138358"/>
                        <a:pt x="134688" y="182042"/>
                      </a:cubicBezTo>
                      <a:cubicBezTo>
                        <a:pt x="72995" y="137414"/>
                        <a:pt x="25608" y="74266"/>
                        <a:pt x="698" y="698"/>
                      </a:cubicBezTo>
                      <a:close/>
                    </a:path>
                  </a:pathLst>
                </a:custGeom>
                <a:solidFill>
                  <a:srgbClr val="A81004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1" name="PA-任意多边形: 形状 1575">
                  <a:extLst>
                    <a:ext uri="{FF2B5EF4-FFF2-40B4-BE49-F238E27FC236}">
                      <a16:creationId xmlns:a16="http://schemas.microsoft.com/office/drawing/2014/main" id="{79AF0D22-66B6-3973-664F-7BA93BF9EB1A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14260412" y="9681968"/>
                  <a:ext cx="434578" cy="142875"/>
                </a:xfrm>
                <a:custGeom>
                  <a:avLst/>
                  <a:gdLst>
                    <a:gd name="connsiteX0" fmla="*/ 306411 w 434578"/>
                    <a:gd name="connsiteY0" fmla="*/ 698 h 142875"/>
                    <a:gd name="connsiteX1" fmla="*/ 434484 w 434578"/>
                    <a:gd name="connsiteY1" fmla="*/ 73650 h 142875"/>
                    <a:gd name="connsiteX2" fmla="*/ 217591 w 434578"/>
                    <a:gd name="connsiteY2" fmla="*/ 143805 h 142875"/>
                    <a:gd name="connsiteX3" fmla="*/ 698 w 434578"/>
                    <a:gd name="connsiteY3" fmla="*/ 73650 h 142875"/>
                    <a:gd name="connsiteX4" fmla="*/ 128734 w 434578"/>
                    <a:gd name="connsiteY4" fmla="*/ 698 h 142875"/>
                    <a:gd name="connsiteX5" fmla="*/ 217591 w 434578"/>
                    <a:gd name="connsiteY5" fmla="*/ 30112 h 142875"/>
                    <a:gd name="connsiteX6" fmla="*/ 306411 w 434578"/>
                    <a:gd name="connsiteY6" fmla="*/ 698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4578" h="142875">
                      <a:moveTo>
                        <a:pt x="306411" y="698"/>
                      </a:moveTo>
                      <a:cubicBezTo>
                        <a:pt x="360915" y="698"/>
                        <a:pt x="408558" y="29966"/>
                        <a:pt x="434484" y="73650"/>
                      </a:cubicBezTo>
                      <a:cubicBezTo>
                        <a:pt x="373515" y="117805"/>
                        <a:pt x="298568" y="143805"/>
                        <a:pt x="217591" y="143805"/>
                      </a:cubicBezTo>
                      <a:cubicBezTo>
                        <a:pt x="136613" y="143805"/>
                        <a:pt x="61667" y="117805"/>
                        <a:pt x="698" y="73650"/>
                      </a:cubicBezTo>
                      <a:cubicBezTo>
                        <a:pt x="26588" y="29966"/>
                        <a:pt x="74266" y="698"/>
                        <a:pt x="128734" y="698"/>
                      </a:cubicBezTo>
                      <a:cubicBezTo>
                        <a:pt x="162033" y="698"/>
                        <a:pt x="192790" y="11628"/>
                        <a:pt x="217591" y="30112"/>
                      </a:cubicBezTo>
                      <a:cubicBezTo>
                        <a:pt x="242392" y="11628"/>
                        <a:pt x="273113" y="698"/>
                        <a:pt x="306411" y="698"/>
                      </a:cubicBezTo>
                      <a:close/>
                    </a:path>
                  </a:pathLst>
                </a:custGeom>
                <a:solidFill>
                  <a:srgbClr val="F95428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2" name="PA-任意多边形: 形状 1576">
                  <a:extLst>
                    <a:ext uri="{FF2B5EF4-FFF2-40B4-BE49-F238E27FC236}">
                      <a16:creationId xmlns:a16="http://schemas.microsoft.com/office/drawing/2014/main" id="{E16E3225-0F55-2C16-53E0-DC8F506FCB01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3715305" y="8667052"/>
                  <a:ext cx="1524000" cy="1524000"/>
                </a:xfrm>
                <a:custGeom>
                  <a:avLst/>
                  <a:gdLst>
                    <a:gd name="connsiteX0" fmla="*/ 762698 w 1524000"/>
                    <a:gd name="connsiteY0" fmla="*/ 698 h 1524000"/>
                    <a:gd name="connsiteX1" fmla="*/ 698 w 1524000"/>
                    <a:gd name="connsiteY1" fmla="*/ 762701 h 1524000"/>
                    <a:gd name="connsiteX2" fmla="*/ 762701 w 1524000"/>
                    <a:gd name="connsiteY2" fmla="*/ 1524704 h 1524000"/>
                    <a:gd name="connsiteX3" fmla="*/ 1524698 w 1524000"/>
                    <a:gd name="connsiteY3" fmla="*/ 762701 h 1524000"/>
                    <a:gd name="connsiteX4" fmla="*/ 762698 w 1524000"/>
                    <a:gd name="connsiteY4" fmla="*/ 698 h 1524000"/>
                    <a:gd name="connsiteX5" fmla="*/ 762698 w 1524000"/>
                    <a:gd name="connsiteY5" fmla="*/ 1470230 h 1524000"/>
                    <a:gd name="connsiteX6" fmla="*/ 55163 w 1524000"/>
                    <a:gd name="connsiteY6" fmla="*/ 762701 h 1524000"/>
                    <a:gd name="connsiteX7" fmla="*/ 762698 w 1524000"/>
                    <a:gd name="connsiteY7" fmla="*/ 55166 h 1524000"/>
                    <a:gd name="connsiteX8" fmla="*/ 1470227 w 1524000"/>
                    <a:gd name="connsiteY8" fmla="*/ 762701 h 1524000"/>
                    <a:gd name="connsiteX9" fmla="*/ 762698 w 1524000"/>
                    <a:gd name="connsiteY9" fmla="*/ 147023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4000" h="1524000">
                      <a:moveTo>
                        <a:pt x="762698" y="698"/>
                      </a:moveTo>
                      <a:cubicBezTo>
                        <a:pt x="342529" y="698"/>
                        <a:pt x="698" y="342529"/>
                        <a:pt x="698" y="762701"/>
                      </a:cubicBezTo>
                      <a:cubicBezTo>
                        <a:pt x="698" y="1182872"/>
                        <a:pt x="342529" y="1524704"/>
                        <a:pt x="762701" y="1524704"/>
                      </a:cubicBezTo>
                      <a:cubicBezTo>
                        <a:pt x="1182866" y="1524704"/>
                        <a:pt x="1524698" y="1182872"/>
                        <a:pt x="1524698" y="762701"/>
                      </a:cubicBezTo>
                      <a:cubicBezTo>
                        <a:pt x="1524698" y="342529"/>
                        <a:pt x="1182863" y="698"/>
                        <a:pt x="762698" y="698"/>
                      </a:cubicBezTo>
                      <a:close/>
                      <a:moveTo>
                        <a:pt x="762698" y="1470230"/>
                      </a:moveTo>
                      <a:cubicBezTo>
                        <a:pt x="372563" y="1470230"/>
                        <a:pt x="55163" y="1152836"/>
                        <a:pt x="55163" y="762701"/>
                      </a:cubicBezTo>
                      <a:cubicBezTo>
                        <a:pt x="55163" y="372566"/>
                        <a:pt x="372563" y="55166"/>
                        <a:pt x="762698" y="55166"/>
                      </a:cubicBezTo>
                      <a:cubicBezTo>
                        <a:pt x="1152830" y="55166"/>
                        <a:pt x="1470227" y="372563"/>
                        <a:pt x="1470227" y="762701"/>
                      </a:cubicBezTo>
                      <a:cubicBezTo>
                        <a:pt x="1470227" y="1152839"/>
                        <a:pt x="1152830" y="1470230"/>
                        <a:pt x="762698" y="14702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3" name="PA-任意多边形: 形状 1577">
                  <a:extLst>
                    <a:ext uri="{FF2B5EF4-FFF2-40B4-BE49-F238E27FC236}">
                      <a16:creationId xmlns:a16="http://schemas.microsoft.com/office/drawing/2014/main" id="{41882766-A7E4-F73D-1B53-BAB7347516A2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4079684" y="9427457"/>
                  <a:ext cx="794742" cy="425648"/>
                </a:xfrm>
                <a:custGeom>
                  <a:avLst/>
                  <a:gdLst>
                    <a:gd name="connsiteX0" fmla="*/ 768704 w 794742"/>
                    <a:gd name="connsiteY0" fmla="*/ 698 h 425648"/>
                    <a:gd name="connsiteX1" fmla="*/ 27933 w 794742"/>
                    <a:gd name="connsiteY1" fmla="*/ 698 h 425648"/>
                    <a:gd name="connsiteX2" fmla="*/ 698 w 794742"/>
                    <a:gd name="connsiteY2" fmla="*/ 27933 h 425648"/>
                    <a:gd name="connsiteX3" fmla="*/ 21635 w 794742"/>
                    <a:gd name="connsiteY3" fmla="*/ 155556 h 425648"/>
                    <a:gd name="connsiteX4" fmla="*/ 165444 w 794742"/>
                    <a:gd name="connsiteY4" fmla="*/ 350224 h 425648"/>
                    <a:gd name="connsiteX5" fmla="*/ 398316 w 794742"/>
                    <a:gd name="connsiteY5" fmla="*/ 425557 h 425648"/>
                    <a:gd name="connsiteX6" fmla="*/ 631172 w 794742"/>
                    <a:gd name="connsiteY6" fmla="*/ 350235 h 425648"/>
                    <a:gd name="connsiteX7" fmla="*/ 774997 w 794742"/>
                    <a:gd name="connsiteY7" fmla="*/ 155562 h 425648"/>
                    <a:gd name="connsiteX8" fmla="*/ 774997 w 794742"/>
                    <a:gd name="connsiteY8" fmla="*/ 155562 h 425648"/>
                    <a:gd name="connsiteX9" fmla="*/ 795934 w 794742"/>
                    <a:gd name="connsiteY9" fmla="*/ 27942 h 425648"/>
                    <a:gd name="connsiteX10" fmla="*/ 768704 w 794742"/>
                    <a:gd name="connsiteY10" fmla="*/ 698 h 425648"/>
                    <a:gd name="connsiteX11" fmla="*/ 740403 w 794742"/>
                    <a:gd name="connsiteY11" fmla="*/ 55166 h 425648"/>
                    <a:gd name="connsiteX12" fmla="*/ 729066 w 794742"/>
                    <a:gd name="connsiteY12" fmla="*/ 119585 h 425648"/>
                    <a:gd name="connsiteX13" fmla="*/ 67569 w 794742"/>
                    <a:gd name="connsiteY13" fmla="*/ 119585 h 425648"/>
                    <a:gd name="connsiteX14" fmla="*/ 56231 w 794742"/>
                    <a:gd name="connsiteY14" fmla="*/ 55166 h 425648"/>
                    <a:gd name="connsiteX15" fmla="*/ 740403 w 794742"/>
                    <a:gd name="connsiteY15" fmla="*/ 55166 h 425648"/>
                    <a:gd name="connsiteX16" fmla="*/ 220386 w 794742"/>
                    <a:gd name="connsiteY16" fmla="*/ 321387 h 425648"/>
                    <a:gd name="connsiteX17" fmla="*/ 309462 w 794742"/>
                    <a:gd name="connsiteY17" fmla="*/ 282444 h 425648"/>
                    <a:gd name="connsiteX18" fmla="*/ 382046 w 794742"/>
                    <a:gd name="connsiteY18" fmla="*/ 306456 h 425648"/>
                    <a:gd name="connsiteX19" fmla="*/ 414592 w 794742"/>
                    <a:gd name="connsiteY19" fmla="*/ 306456 h 425648"/>
                    <a:gd name="connsiteX20" fmla="*/ 487136 w 794742"/>
                    <a:gd name="connsiteY20" fmla="*/ 282444 h 425648"/>
                    <a:gd name="connsiteX21" fmla="*/ 576231 w 794742"/>
                    <a:gd name="connsiteY21" fmla="*/ 321393 h 425648"/>
                    <a:gd name="connsiteX22" fmla="*/ 398316 w 794742"/>
                    <a:gd name="connsiteY22" fmla="*/ 371077 h 425648"/>
                    <a:gd name="connsiteX23" fmla="*/ 220386 w 794742"/>
                    <a:gd name="connsiteY23" fmla="*/ 321387 h 425648"/>
                    <a:gd name="connsiteX24" fmla="*/ 620597 w 794742"/>
                    <a:gd name="connsiteY24" fmla="*/ 289353 h 425648"/>
                    <a:gd name="connsiteX25" fmla="*/ 487133 w 794742"/>
                    <a:gd name="connsiteY25" fmla="*/ 227973 h 425648"/>
                    <a:gd name="connsiteX26" fmla="*/ 398313 w 794742"/>
                    <a:gd name="connsiteY26" fmla="*/ 251982 h 425648"/>
                    <a:gd name="connsiteX27" fmla="*/ 309456 w 794742"/>
                    <a:gd name="connsiteY27" fmla="*/ 227973 h 425648"/>
                    <a:gd name="connsiteX28" fmla="*/ 176020 w 794742"/>
                    <a:gd name="connsiteY28" fmla="*/ 289341 h 425648"/>
                    <a:gd name="connsiteX29" fmla="*/ 87720 w 794742"/>
                    <a:gd name="connsiteY29" fmla="*/ 174050 h 425648"/>
                    <a:gd name="connsiteX30" fmla="*/ 708911 w 794742"/>
                    <a:gd name="connsiteY30" fmla="*/ 174050 h 425648"/>
                    <a:gd name="connsiteX31" fmla="*/ 620597 w 794742"/>
                    <a:gd name="connsiteY31" fmla="*/ 289353 h 42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94742" h="425648">
                      <a:moveTo>
                        <a:pt x="768704" y="698"/>
                      </a:moveTo>
                      <a:lnTo>
                        <a:pt x="27933" y="698"/>
                      </a:lnTo>
                      <a:cubicBezTo>
                        <a:pt x="12893" y="698"/>
                        <a:pt x="698" y="12893"/>
                        <a:pt x="698" y="27933"/>
                      </a:cubicBezTo>
                      <a:cubicBezTo>
                        <a:pt x="698" y="71576"/>
                        <a:pt x="7743" y="114512"/>
                        <a:pt x="21635" y="155556"/>
                      </a:cubicBezTo>
                      <a:cubicBezTo>
                        <a:pt x="48227" y="234084"/>
                        <a:pt x="97963" y="301405"/>
                        <a:pt x="165444" y="350224"/>
                      </a:cubicBezTo>
                      <a:cubicBezTo>
                        <a:pt x="233489" y="399506"/>
                        <a:pt x="314017" y="425557"/>
                        <a:pt x="398316" y="425557"/>
                      </a:cubicBezTo>
                      <a:cubicBezTo>
                        <a:pt x="482612" y="425557"/>
                        <a:pt x="563137" y="399506"/>
                        <a:pt x="631172" y="350235"/>
                      </a:cubicBezTo>
                      <a:cubicBezTo>
                        <a:pt x="698669" y="301405"/>
                        <a:pt x="748407" y="234090"/>
                        <a:pt x="774997" y="155562"/>
                      </a:cubicBezTo>
                      <a:lnTo>
                        <a:pt x="774997" y="155562"/>
                      </a:lnTo>
                      <a:cubicBezTo>
                        <a:pt x="788888" y="114518"/>
                        <a:pt x="795934" y="71582"/>
                        <a:pt x="795934" y="27942"/>
                      </a:cubicBezTo>
                      <a:cubicBezTo>
                        <a:pt x="795940" y="12890"/>
                        <a:pt x="783745" y="698"/>
                        <a:pt x="768704" y="698"/>
                      </a:cubicBezTo>
                      <a:close/>
                      <a:moveTo>
                        <a:pt x="740403" y="55166"/>
                      </a:moveTo>
                      <a:cubicBezTo>
                        <a:pt x="738689" y="77008"/>
                        <a:pt x="734885" y="98549"/>
                        <a:pt x="729066" y="119585"/>
                      </a:cubicBezTo>
                      <a:lnTo>
                        <a:pt x="67569" y="119585"/>
                      </a:lnTo>
                      <a:cubicBezTo>
                        <a:pt x="61753" y="98549"/>
                        <a:pt x="57946" y="77011"/>
                        <a:pt x="56231" y="55166"/>
                      </a:cubicBezTo>
                      <a:lnTo>
                        <a:pt x="740403" y="55166"/>
                      </a:lnTo>
                      <a:close/>
                      <a:moveTo>
                        <a:pt x="220386" y="321387"/>
                      </a:moveTo>
                      <a:cubicBezTo>
                        <a:pt x="243154" y="296949"/>
                        <a:pt x="275449" y="282444"/>
                        <a:pt x="309462" y="282444"/>
                      </a:cubicBezTo>
                      <a:cubicBezTo>
                        <a:pt x="335865" y="282444"/>
                        <a:pt x="360963" y="290749"/>
                        <a:pt x="382046" y="306456"/>
                      </a:cubicBezTo>
                      <a:cubicBezTo>
                        <a:pt x="391702" y="313650"/>
                        <a:pt x="404939" y="313650"/>
                        <a:pt x="414592" y="306456"/>
                      </a:cubicBezTo>
                      <a:cubicBezTo>
                        <a:pt x="435672" y="290743"/>
                        <a:pt x="460755" y="282444"/>
                        <a:pt x="487136" y="282444"/>
                      </a:cubicBezTo>
                      <a:cubicBezTo>
                        <a:pt x="521132" y="282444"/>
                        <a:pt x="553430" y="296943"/>
                        <a:pt x="576231" y="321393"/>
                      </a:cubicBezTo>
                      <a:cubicBezTo>
                        <a:pt x="522736" y="353977"/>
                        <a:pt x="461776" y="371077"/>
                        <a:pt x="398316" y="371077"/>
                      </a:cubicBezTo>
                      <a:cubicBezTo>
                        <a:pt x="334855" y="371083"/>
                        <a:pt x="273890" y="353977"/>
                        <a:pt x="220386" y="321387"/>
                      </a:cubicBezTo>
                      <a:close/>
                      <a:moveTo>
                        <a:pt x="620597" y="289353"/>
                      </a:moveTo>
                      <a:cubicBezTo>
                        <a:pt x="587447" y="250955"/>
                        <a:pt x="538643" y="227973"/>
                        <a:pt x="487133" y="227973"/>
                      </a:cubicBezTo>
                      <a:cubicBezTo>
                        <a:pt x="455513" y="227973"/>
                        <a:pt x="425164" y="236218"/>
                        <a:pt x="398313" y="251982"/>
                      </a:cubicBezTo>
                      <a:cubicBezTo>
                        <a:pt x="371461" y="236221"/>
                        <a:pt x="341100" y="227973"/>
                        <a:pt x="309456" y="227973"/>
                      </a:cubicBezTo>
                      <a:cubicBezTo>
                        <a:pt x="257929" y="227973"/>
                        <a:pt x="209125" y="250958"/>
                        <a:pt x="176020" y="289341"/>
                      </a:cubicBezTo>
                      <a:cubicBezTo>
                        <a:pt x="138447" y="257462"/>
                        <a:pt x="108512" y="218335"/>
                        <a:pt x="87720" y="174050"/>
                      </a:cubicBezTo>
                      <a:lnTo>
                        <a:pt x="708911" y="174050"/>
                      </a:lnTo>
                      <a:cubicBezTo>
                        <a:pt x="688120" y="218341"/>
                        <a:pt x="658182" y="257468"/>
                        <a:pt x="620597" y="2893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4" name="PA-任意多边形: 形状 1578">
                  <a:extLst>
                    <a:ext uri="{FF2B5EF4-FFF2-40B4-BE49-F238E27FC236}">
                      <a16:creationId xmlns:a16="http://schemas.microsoft.com/office/drawing/2014/main" id="{2C04E398-7ECB-269A-C233-B72687977F9A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3987088" y="9144844"/>
                  <a:ext cx="345281" cy="217289"/>
                </a:xfrm>
                <a:custGeom>
                  <a:avLst/>
                  <a:gdLst>
                    <a:gd name="connsiteX0" fmla="*/ 344981 w 345281"/>
                    <a:gd name="connsiteY0" fmla="*/ 147630 h 217289"/>
                    <a:gd name="connsiteX1" fmla="*/ 334095 w 345281"/>
                    <a:gd name="connsiteY1" fmla="*/ 119284 h 217289"/>
                    <a:gd name="connsiteX2" fmla="*/ 172507 w 345281"/>
                    <a:gd name="connsiteY2" fmla="*/ 5656 h 217289"/>
                    <a:gd name="connsiteX3" fmla="*/ 134564 w 345281"/>
                    <a:gd name="connsiteY3" fmla="*/ 12267 h 217289"/>
                    <a:gd name="connsiteX4" fmla="*/ 141178 w 345281"/>
                    <a:gd name="connsiteY4" fmla="*/ 50210 h 217289"/>
                    <a:gd name="connsiteX5" fmla="*/ 248299 w 345281"/>
                    <a:gd name="connsiteY5" fmla="*/ 125535 h 217289"/>
                    <a:gd name="connsiteX6" fmla="*/ 23500 w 345281"/>
                    <a:gd name="connsiteY6" fmla="*/ 162652 h 217289"/>
                    <a:gd name="connsiteX7" fmla="*/ 1066 w 345281"/>
                    <a:gd name="connsiteY7" fmla="*/ 193960 h 217289"/>
                    <a:gd name="connsiteX8" fmla="*/ 27905 w 345281"/>
                    <a:gd name="connsiteY8" fmla="*/ 216760 h 217289"/>
                    <a:gd name="connsiteX9" fmla="*/ 32376 w 345281"/>
                    <a:gd name="connsiteY9" fmla="*/ 216394 h 217289"/>
                    <a:gd name="connsiteX10" fmla="*/ 322874 w 345281"/>
                    <a:gd name="connsiteY10" fmla="*/ 168433 h 217289"/>
                    <a:gd name="connsiteX11" fmla="*/ 344981 w 345281"/>
                    <a:gd name="connsiteY11" fmla="*/ 147630 h 21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5281" h="217289">
                      <a:moveTo>
                        <a:pt x="344981" y="147630"/>
                      </a:moveTo>
                      <a:cubicBezTo>
                        <a:pt x="347442" y="136848"/>
                        <a:pt x="343144" y="125645"/>
                        <a:pt x="334095" y="119284"/>
                      </a:cubicBezTo>
                      <a:lnTo>
                        <a:pt x="172507" y="5656"/>
                      </a:lnTo>
                      <a:cubicBezTo>
                        <a:pt x="160204" y="-2993"/>
                        <a:pt x="143217" y="-38"/>
                        <a:pt x="134564" y="12267"/>
                      </a:cubicBezTo>
                      <a:cubicBezTo>
                        <a:pt x="125914" y="24570"/>
                        <a:pt x="128873" y="41557"/>
                        <a:pt x="141178" y="50210"/>
                      </a:cubicBezTo>
                      <a:lnTo>
                        <a:pt x="248299" y="125535"/>
                      </a:lnTo>
                      <a:lnTo>
                        <a:pt x="23500" y="162652"/>
                      </a:lnTo>
                      <a:cubicBezTo>
                        <a:pt x="8659" y="165102"/>
                        <a:pt x="-1384" y="179119"/>
                        <a:pt x="1066" y="193960"/>
                      </a:cubicBezTo>
                      <a:cubicBezTo>
                        <a:pt x="3265" y="207298"/>
                        <a:pt x="14814" y="216760"/>
                        <a:pt x="27905" y="216760"/>
                      </a:cubicBezTo>
                      <a:cubicBezTo>
                        <a:pt x="29379" y="216760"/>
                        <a:pt x="30873" y="216641"/>
                        <a:pt x="32376" y="216394"/>
                      </a:cubicBezTo>
                      <a:lnTo>
                        <a:pt x="322874" y="168433"/>
                      </a:lnTo>
                      <a:cubicBezTo>
                        <a:pt x="333780" y="166632"/>
                        <a:pt x="342519" y="158411"/>
                        <a:pt x="344981" y="1476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5" name="PA-任意多边形: 形状 1579">
                  <a:extLst>
                    <a:ext uri="{FF2B5EF4-FFF2-40B4-BE49-F238E27FC236}">
                      <a16:creationId xmlns:a16="http://schemas.microsoft.com/office/drawing/2014/main" id="{0FF65A24-AE70-A7C3-7693-DD853675BC92}"/>
                    </a:ext>
                  </a:extLst>
                </p:cNvPr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4622556" y="9144847"/>
                  <a:ext cx="345281" cy="217289"/>
                </a:xfrm>
                <a:custGeom>
                  <a:avLst/>
                  <a:gdLst>
                    <a:gd name="connsiteX0" fmla="*/ 322866 w 345281"/>
                    <a:gd name="connsiteY0" fmla="*/ 162653 h 217289"/>
                    <a:gd name="connsiteX1" fmla="*/ 98064 w 345281"/>
                    <a:gd name="connsiteY1" fmla="*/ 125538 h 217289"/>
                    <a:gd name="connsiteX2" fmla="*/ 205185 w 345281"/>
                    <a:gd name="connsiteY2" fmla="*/ 50213 h 217289"/>
                    <a:gd name="connsiteX3" fmla="*/ 211799 w 345281"/>
                    <a:gd name="connsiteY3" fmla="*/ 12271 h 217289"/>
                    <a:gd name="connsiteX4" fmla="*/ 173856 w 345281"/>
                    <a:gd name="connsiteY4" fmla="*/ 5657 h 217289"/>
                    <a:gd name="connsiteX5" fmla="*/ 12268 w 345281"/>
                    <a:gd name="connsiteY5" fmla="*/ 119284 h 217289"/>
                    <a:gd name="connsiteX6" fmla="*/ 1382 w 345281"/>
                    <a:gd name="connsiteY6" fmla="*/ 147630 h 217289"/>
                    <a:gd name="connsiteX7" fmla="*/ 23495 w 345281"/>
                    <a:gd name="connsiteY7" fmla="*/ 168433 h 217289"/>
                    <a:gd name="connsiteX8" fmla="*/ 313993 w 345281"/>
                    <a:gd name="connsiteY8" fmla="*/ 216394 h 217289"/>
                    <a:gd name="connsiteX9" fmla="*/ 318464 w 345281"/>
                    <a:gd name="connsiteY9" fmla="*/ 216761 h 217289"/>
                    <a:gd name="connsiteX10" fmla="*/ 345303 w 345281"/>
                    <a:gd name="connsiteY10" fmla="*/ 193960 h 217289"/>
                    <a:gd name="connsiteX11" fmla="*/ 322866 w 345281"/>
                    <a:gd name="connsiteY11" fmla="*/ 162653 h 21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5281" h="217289">
                      <a:moveTo>
                        <a:pt x="322866" y="162653"/>
                      </a:moveTo>
                      <a:lnTo>
                        <a:pt x="98064" y="125538"/>
                      </a:lnTo>
                      <a:lnTo>
                        <a:pt x="205185" y="50213"/>
                      </a:lnTo>
                      <a:cubicBezTo>
                        <a:pt x="217487" y="41560"/>
                        <a:pt x="220451" y="24573"/>
                        <a:pt x="211799" y="12271"/>
                      </a:cubicBezTo>
                      <a:cubicBezTo>
                        <a:pt x="203146" y="-34"/>
                        <a:pt x="186155" y="-2996"/>
                        <a:pt x="173856" y="5657"/>
                      </a:cubicBezTo>
                      <a:lnTo>
                        <a:pt x="12268" y="119284"/>
                      </a:lnTo>
                      <a:cubicBezTo>
                        <a:pt x="3222" y="125645"/>
                        <a:pt x="-1079" y="136846"/>
                        <a:pt x="1382" y="147630"/>
                      </a:cubicBezTo>
                      <a:cubicBezTo>
                        <a:pt x="3844" y="158414"/>
                        <a:pt x="12586" y="166632"/>
                        <a:pt x="23495" y="168433"/>
                      </a:cubicBezTo>
                      <a:lnTo>
                        <a:pt x="313993" y="216394"/>
                      </a:lnTo>
                      <a:cubicBezTo>
                        <a:pt x="315496" y="216641"/>
                        <a:pt x="316987" y="216761"/>
                        <a:pt x="318464" y="216761"/>
                      </a:cubicBezTo>
                      <a:cubicBezTo>
                        <a:pt x="331552" y="216761"/>
                        <a:pt x="343098" y="207298"/>
                        <a:pt x="345303" y="193960"/>
                      </a:cubicBezTo>
                      <a:cubicBezTo>
                        <a:pt x="347753" y="179119"/>
                        <a:pt x="337707" y="165102"/>
                        <a:pt x="322866" y="1626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236" name="文本框 235">
                <a:extLst>
                  <a:ext uri="{FF2B5EF4-FFF2-40B4-BE49-F238E27FC236}">
                    <a16:creationId xmlns:a16="http://schemas.microsoft.com/office/drawing/2014/main" id="{9B8874E4-BDE1-6EE9-687D-8757B4D267A4}"/>
                  </a:ext>
                </a:extLst>
              </p:cNvPr>
              <p:cNvSpPr txBox="1"/>
              <p:nvPr/>
            </p:nvSpPr>
            <p:spPr>
              <a:xfrm>
                <a:off x="3082908" y="4388347"/>
                <a:ext cx="860041" cy="48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703020204020201" pitchFamily="34" charset="-122"/>
                  </a:rPr>
                  <a:t>3.04</a:t>
                </a:r>
                <a:endPara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703020204020201" pitchFamily="34" charset="-122"/>
                </a:endParaRPr>
              </a:p>
            </p:txBody>
          </p:sp>
          <p:sp>
            <p:nvSpPr>
              <p:cNvPr id="237" name="文本框 236">
                <a:extLst>
                  <a:ext uri="{FF2B5EF4-FFF2-40B4-BE49-F238E27FC236}">
                    <a16:creationId xmlns:a16="http://schemas.microsoft.com/office/drawing/2014/main" id="{F1C30B2E-9AE4-F595-8A66-260223396BF5}"/>
                  </a:ext>
                </a:extLst>
              </p:cNvPr>
              <p:cNvSpPr txBox="1"/>
              <p:nvPr/>
            </p:nvSpPr>
            <p:spPr>
              <a:xfrm>
                <a:off x="1827554" y="4377640"/>
                <a:ext cx="1405680" cy="48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703020204020201" pitchFamily="34" charset="-122"/>
                  </a:rPr>
                  <a:t>收盘价</a:t>
                </a:r>
              </a:p>
            </p:txBody>
          </p:sp>
          <p:sp>
            <p:nvSpPr>
              <p:cNvPr id="238" name="文本框 237">
                <a:extLst>
                  <a:ext uri="{FF2B5EF4-FFF2-40B4-BE49-F238E27FC236}">
                    <a16:creationId xmlns:a16="http://schemas.microsoft.com/office/drawing/2014/main" id="{1D97543B-922A-CFB8-4125-31A2F1289631}"/>
                  </a:ext>
                </a:extLst>
              </p:cNvPr>
              <p:cNvSpPr txBox="1"/>
              <p:nvPr/>
            </p:nvSpPr>
            <p:spPr>
              <a:xfrm>
                <a:off x="3084207" y="5423484"/>
                <a:ext cx="860041" cy="48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703020204020201" pitchFamily="34" charset="-122"/>
                  </a:rPr>
                  <a:t>3.02</a:t>
                </a:r>
                <a:endParaRPr kumimoji="0" lang="zh-CN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703020204020201" pitchFamily="34" charset="-122"/>
                </a:endParaRPr>
              </a:p>
            </p:txBody>
          </p:sp>
          <p:grpSp>
            <p:nvGrpSpPr>
              <p:cNvPr id="239" name="PA-260-260212-Laughing-346846">
                <a:extLst>
                  <a:ext uri="{FF2B5EF4-FFF2-40B4-BE49-F238E27FC236}">
                    <a16:creationId xmlns:a16="http://schemas.microsoft.com/office/drawing/2014/main" id="{D375244F-580D-23AF-3738-D569094D32A4}"/>
                  </a:ext>
                </a:extLst>
              </p:cNvPr>
              <p:cNvGrpSpPr>
                <a:grpSpLocks/>
              </p:cNvGrpSpPr>
              <p:nvPr>
                <p:custDataLst>
                  <p:tags r:id="rId5"/>
                </p:custDataLst>
              </p:nvPr>
            </p:nvGrpSpPr>
            <p:grpSpPr>
              <a:xfrm>
                <a:off x="4640267" y="5471783"/>
                <a:ext cx="384016" cy="384016"/>
                <a:chOff x="13715305" y="8667052"/>
                <a:chExt cx="1524000" cy="1524000"/>
              </a:xfrm>
            </p:grpSpPr>
            <p:sp>
              <p:nvSpPr>
                <p:cNvPr id="258" name="PA-任意多边形: 形状 1571">
                  <a:extLst>
                    <a:ext uri="{FF2B5EF4-FFF2-40B4-BE49-F238E27FC236}">
                      <a16:creationId xmlns:a16="http://schemas.microsoft.com/office/drawing/2014/main" id="{60E5BFB3-0EC6-2913-A0F7-B7B9E739843F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13742538" y="8694285"/>
                  <a:ext cx="1470422" cy="1470422"/>
                </a:xfrm>
                <a:custGeom>
                  <a:avLst/>
                  <a:gdLst>
                    <a:gd name="connsiteX0" fmla="*/ 1470256 w 1470421"/>
                    <a:gd name="connsiteY0" fmla="*/ 735477 h 1470421"/>
                    <a:gd name="connsiteX1" fmla="*/ 735477 w 1470421"/>
                    <a:gd name="connsiteY1" fmla="*/ 1470256 h 1470421"/>
                    <a:gd name="connsiteX2" fmla="*/ 698 w 1470421"/>
                    <a:gd name="connsiteY2" fmla="*/ 735477 h 1470421"/>
                    <a:gd name="connsiteX3" fmla="*/ 735477 w 1470421"/>
                    <a:gd name="connsiteY3" fmla="*/ 698 h 1470421"/>
                    <a:gd name="connsiteX4" fmla="*/ 1470256 w 1470421"/>
                    <a:gd name="connsiteY4" fmla="*/ 735477 h 1470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0421" h="1470421">
                      <a:moveTo>
                        <a:pt x="1470256" y="735477"/>
                      </a:moveTo>
                      <a:cubicBezTo>
                        <a:pt x="1470256" y="1141284"/>
                        <a:pt x="1141284" y="1470256"/>
                        <a:pt x="735477" y="1470256"/>
                      </a:cubicBezTo>
                      <a:cubicBezTo>
                        <a:pt x="329669" y="1470256"/>
                        <a:pt x="698" y="1141284"/>
                        <a:pt x="698" y="735477"/>
                      </a:cubicBezTo>
                      <a:cubicBezTo>
                        <a:pt x="698" y="329670"/>
                        <a:pt x="329669" y="698"/>
                        <a:pt x="735477" y="698"/>
                      </a:cubicBezTo>
                      <a:cubicBezTo>
                        <a:pt x="1141284" y="698"/>
                        <a:pt x="1470256" y="329670"/>
                        <a:pt x="1470256" y="735477"/>
                      </a:cubicBezTo>
                      <a:close/>
                    </a:path>
                  </a:pathLst>
                </a:custGeom>
                <a:solidFill>
                  <a:srgbClr val="F7B239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9" name="PA-任意多边形: 形状 1572">
                  <a:extLst>
                    <a:ext uri="{FF2B5EF4-FFF2-40B4-BE49-F238E27FC236}">
                      <a16:creationId xmlns:a16="http://schemas.microsoft.com/office/drawing/2014/main" id="{8E3BFB16-86B0-BAA4-6BCC-12F18D43A212}"/>
                    </a:ext>
                  </a:extLst>
                </p:cNvPr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13742539" y="8846994"/>
                  <a:ext cx="1315641" cy="1315641"/>
                </a:xfrm>
                <a:custGeom>
                  <a:avLst/>
                  <a:gdLst>
                    <a:gd name="connsiteX0" fmla="*/ 349425 w 1315640"/>
                    <a:gd name="connsiteY0" fmla="*/ 968798 h 1315640"/>
                    <a:gd name="connsiteX1" fmla="*/ 286920 w 1315640"/>
                    <a:gd name="connsiteY1" fmla="*/ 698 h 1315640"/>
                    <a:gd name="connsiteX2" fmla="*/ 215905 w 1315640"/>
                    <a:gd name="connsiteY2" fmla="*/ 63202 h 1315640"/>
                    <a:gd name="connsiteX3" fmla="*/ 215905 w 1315640"/>
                    <a:gd name="connsiteY3" fmla="*/ 1102318 h 1315640"/>
                    <a:gd name="connsiteX4" fmla="*/ 1255020 w 1315640"/>
                    <a:gd name="connsiteY4" fmla="*/ 1102318 h 1315640"/>
                    <a:gd name="connsiteX5" fmla="*/ 1317525 w 1315640"/>
                    <a:gd name="connsiteY5" fmla="*/ 1031303 h 1315640"/>
                    <a:gd name="connsiteX6" fmla="*/ 349425 w 1315640"/>
                    <a:gd name="connsiteY6" fmla="*/ 968798 h 131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5640" h="1315640">
                      <a:moveTo>
                        <a:pt x="349425" y="968798"/>
                      </a:moveTo>
                      <a:cubicBezTo>
                        <a:pt x="85100" y="704473"/>
                        <a:pt x="64273" y="288874"/>
                        <a:pt x="286920" y="698"/>
                      </a:cubicBezTo>
                      <a:cubicBezTo>
                        <a:pt x="262256" y="19751"/>
                        <a:pt x="238527" y="40581"/>
                        <a:pt x="215905" y="63202"/>
                      </a:cubicBezTo>
                      <a:cubicBezTo>
                        <a:pt x="-71038" y="350146"/>
                        <a:pt x="-71038" y="815374"/>
                        <a:pt x="215905" y="1102318"/>
                      </a:cubicBezTo>
                      <a:cubicBezTo>
                        <a:pt x="502849" y="1389261"/>
                        <a:pt x="968077" y="1389261"/>
                        <a:pt x="1255020" y="1102318"/>
                      </a:cubicBezTo>
                      <a:cubicBezTo>
                        <a:pt x="1277639" y="1079699"/>
                        <a:pt x="1298469" y="1055964"/>
                        <a:pt x="1317525" y="1031303"/>
                      </a:cubicBezTo>
                      <a:cubicBezTo>
                        <a:pt x="1029352" y="1253947"/>
                        <a:pt x="613747" y="1233120"/>
                        <a:pt x="349425" y="968798"/>
                      </a:cubicBezTo>
                      <a:close/>
                    </a:path>
                  </a:pathLst>
                </a:custGeom>
                <a:solidFill>
                  <a:srgbClr val="E09B2D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0" name="PA-任意多边形: 形状 1573">
                  <a:extLst>
                    <a:ext uri="{FF2B5EF4-FFF2-40B4-BE49-F238E27FC236}">
                      <a16:creationId xmlns:a16="http://schemas.microsoft.com/office/drawing/2014/main" id="{B76A2BBD-66CB-0418-8862-EF014738A1C2}"/>
                    </a:ext>
                  </a:extLst>
                </p:cNvPr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14106920" y="9454690"/>
                  <a:ext cx="741164" cy="119063"/>
                </a:xfrm>
                <a:custGeom>
                  <a:avLst/>
                  <a:gdLst>
                    <a:gd name="connsiteX0" fmla="*/ 698 w 741164"/>
                    <a:gd name="connsiteY0" fmla="*/ 698 h 119062"/>
                    <a:gd name="connsiteX1" fmla="*/ 741469 w 741164"/>
                    <a:gd name="connsiteY1" fmla="*/ 698 h 119062"/>
                    <a:gd name="connsiteX2" fmla="*/ 721969 w 741164"/>
                    <a:gd name="connsiteY2" fmla="*/ 119584 h 119062"/>
                    <a:gd name="connsiteX3" fmla="*/ 20197 w 741164"/>
                    <a:gd name="connsiteY3" fmla="*/ 119584 h 119062"/>
                    <a:gd name="connsiteX4" fmla="*/ 698 w 741164"/>
                    <a:gd name="connsiteY4" fmla="*/ 698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164" h="119062">
                      <a:moveTo>
                        <a:pt x="698" y="698"/>
                      </a:moveTo>
                      <a:lnTo>
                        <a:pt x="741469" y="698"/>
                      </a:lnTo>
                      <a:cubicBezTo>
                        <a:pt x="741469" y="42274"/>
                        <a:pt x="734605" y="82255"/>
                        <a:pt x="721969" y="119584"/>
                      </a:cubicBezTo>
                      <a:lnTo>
                        <a:pt x="20197" y="119584"/>
                      </a:lnTo>
                      <a:cubicBezTo>
                        <a:pt x="7562" y="82255"/>
                        <a:pt x="698" y="42277"/>
                        <a:pt x="698" y="6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1" name="PA-任意多边形: 形状 1574">
                  <a:extLst>
                    <a:ext uri="{FF2B5EF4-FFF2-40B4-BE49-F238E27FC236}">
                      <a16:creationId xmlns:a16="http://schemas.microsoft.com/office/drawing/2014/main" id="{E2330CCB-BF7A-DC41-C962-0DF4CB028EA1}"/>
                    </a:ext>
                  </a:extLst>
                </p:cNvPr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14126419" y="9573576"/>
                  <a:ext cx="702469" cy="181570"/>
                </a:xfrm>
                <a:custGeom>
                  <a:avLst/>
                  <a:gdLst>
                    <a:gd name="connsiteX0" fmla="*/ 698 w 702468"/>
                    <a:gd name="connsiteY0" fmla="*/ 698 h 181570"/>
                    <a:gd name="connsiteX1" fmla="*/ 702467 w 702468"/>
                    <a:gd name="connsiteY1" fmla="*/ 698 h 181570"/>
                    <a:gd name="connsiteX2" fmla="*/ 568474 w 702468"/>
                    <a:gd name="connsiteY2" fmla="*/ 182042 h 181570"/>
                    <a:gd name="connsiteX3" fmla="*/ 440401 w 702468"/>
                    <a:gd name="connsiteY3" fmla="*/ 109089 h 181570"/>
                    <a:gd name="connsiteX4" fmla="*/ 351581 w 702468"/>
                    <a:gd name="connsiteY4" fmla="*/ 138504 h 181570"/>
                    <a:gd name="connsiteX5" fmla="*/ 262724 w 702468"/>
                    <a:gd name="connsiteY5" fmla="*/ 109089 h 181570"/>
                    <a:gd name="connsiteX6" fmla="*/ 134688 w 702468"/>
                    <a:gd name="connsiteY6" fmla="*/ 182042 h 181570"/>
                    <a:gd name="connsiteX7" fmla="*/ 698 w 702468"/>
                    <a:gd name="connsiteY7" fmla="*/ 698 h 18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468" h="181570">
                      <a:moveTo>
                        <a:pt x="698" y="698"/>
                      </a:moveTo>
                      <a:lnTo>
                        <a:pt x="702467" y="698"/>
                      </a:lnTo>
                      <a:cubicBezTo>
                        <a:pt x="677556" y="74266"/>
                        <a:pt x="630169" y="137414"/>
                        <a:pt x="568474" y="182042"/>
                      </a:cubicBezTo>
                      <a:cubicBezTo>
                        <a:pt x="542548" y="138358"/>
                        <a:pt x="494905" y="109089"/>
                        <a:pt x="440401" y="109089"/>
                      </a:cubicBezTo>
                      <a:cubicBezTo>
                        <a:pt x="407103" y="109089"/>
                        <a:pt x="376382" y="120019"/>
                        <a:pt x="351581" y="138504"/>
                      </a:cubicBezTo>
                      <a:cubicBezTo>
                        <a:pt x="326780" y="120019"/>
                        <a:pt x="296023" y="109089"/>
                        <a:pt x="262724" y="109089"/>
                      </a:cubicBezTo>
                      <a:cubicBezTo>
                        <a:pt x="208256" y="109089"/>
                        <a:pt x="160578" y="138358"/>
                        <a:pt x="134688" y="182042"/>
                      </a:cubicBezTo>
                      <a:cubicBezTo>
                        <a:pt x="72995" y="137414"/>
                        <a:pt x="25608" y="74266"/>
                        <a:pt x="698" y="698"/>
                      </a:cubicBezTo>
                      <a:close/>
                    </a:path>
                  </a:pathLst>
                </a:custGeom>
                <a:solidFill>
                  <a:srgbClr val="A81004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2" name="PA-任意多边形: 形状 1575">
                  <a:extLst>
                    <a:ext uri="{FF2B5EF4-FFF2-40B4-BE49-F238E27FC236}">
                      <a16:creationId xmlns:a16="http://schemas.microsoft.com/office/drawing/2014/main" id="{B99CFC74-1F68-AD0C-53BF-E41EFDEE901A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14260412" y="9681968"/>
                  <a:ext cx="434578" cy="142875"/>
                </a:xfrm>
                <a:custGeom>
                  <a:avLst/>
                  <a:gdLst>
                    <a:gd name="connsiteX0" fmla="*/ 306411 w 434578"/>
                    <a:gd name="connsiteY0" fmla="*/ 698 h 142875"/>
                    <a:gd name="connsiteX1" fmla="*/ 434484 w 434578"/>
                    <a:gd name="connsiteY1" fmla="*/ 73650 h 142875"/>
                    <a:gd name="connsiteX2" fmla="*/ 217591 w 434578"/>
                    <a:gd name="connsiteY2" fmla="*/ 143805 h 142875"/>
                    <a:gd name="connsiteX3" fmla="*/ 698 w 434578"/>
                    <a:gd name="connsiteY3" fmla="*/ 73650 h 142875"/>
                    <a:gd name="connsiteX4" fmla="*/ 128734 w 434578"/>
                    <a:gd name="connsiteY4" fmla="*/ 698 h 142875"/>
                    <a:gd name="connsiteX5" fmla="*/ 217591 w 434578"/>
                    <a:gd name="connsiteY5" fmla="*/ 30112 h 142875"/>
                    <a:gd name="connsiteX6" fmla="*/ 306411 w 434578"/>
                    <a:gd name="connsiteY6" fmla="*/ 698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4578" h="142875">
                      <a:moveTo>
                        <a:pt x="306411" y="698"/>
                      </a:moveTo>
                      <a:cubicBezTo>
                        <a:pt x="360915" y="698"/>
                        <a:pt x="408558" y="29966"/>
                        <a:pt x="434484" y="73650"/>
                      </a:cubicBezTo>
                      <a:cubicBezTo>
                        <a:pt x="373515" y="117805"/>
                        <a:pt x="298568" y="143805"/>
                        <a:pt x="217591" y="143805"/>
                      </a:cubicBezTo>
                      <a:cubicBezTo>
                        <a:pt x="136613" y="143805"/>
                        <a:pt x="61667" y="117805"/>
                        <a:pt x="698" y="73650"/>
                      </a:cubicBezTo>
                      <a:cubicBezTo>
                        <a:pt x="26588" y="29966"/>
                        <a:pt x="74266" y="698"/>
                        <a:pt x="128734" y="698"/>
                      </a:cubicBezTo>
                      <a:cubicBezTo>
                        <a:pt x="162033" y="698"/>
                        <a:pt x="192790" y="11628"/>
                        <a:pt x="217591" y="30112"/>
                      </a:cubicBezTo>
                      <a:cubicBezTo>
                        <a:pt x="242392" y="11628"/>
                        <a:pt x="273113" y="698"/>
                        <a:pt x="306411" y="698"/>
                      </a:cubicBezTo>
                      <a:close/>
                    </a:path>
                  </a:pathLst>
                </a:custGeom>
                <a:solidFill>
                  <a:srgbClr val="F95428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3" name="PA-任意多边形: 形状 1576">
                  <a:extLst>
                    <a:ext uri="{FF2B5EF4-FFF2-40B4-BE49-F238E27FC236}">
                      <a16:creationId xmlns:a16="http://schemas.microsoft.com/office/drawing/2014/main" id="{2470FCC9-A4C4-25CE-7DC7-2A3547FDED84}"/>
                    </a:ext>
                  </a:extLst>
                </p:cNvPr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13715305" y="8667052"/>
                  <a:ext cx="1524000" cy="1524000"/>
                </a:xfrm>
                <a:custGeom>
                  <a:avLst/>
                  <a:gdLst>
                    <a:gd name="connsiteX0" fmla="*/ 762698 w 1524000"/>
                    <a:gd name="connsiteY0" fmla="*/ 698 h 1524000"/>
                    <a:gd name="connsiteX1" fmla="*/ 698 w 1524000"/>
                    <a:gd name="connsiteY1" fmla="*/ 762701 h 1524000"/>
                    <a:gd name="connsiteX2" fmla="*/ 762701 w 1524000"/>
                    <a:gd name="connsiteY2" fmla="*/ 1524704 h 1524000"/>
                    <a:gd name="connsiteX3" fmla="*/ 1524698 w 1524000"/>
                    <a:gd name="connsiteY3" fmla="*/ 762701 h 1524000"/>
                    <a:gd name="connsiteX4" fmla="*/ 762698 w 1524000"/>
                    <a:gd name="connsiteY4" fmla="*/ 698 h 1524000"/>
                    <a:gd name="connsiteX5" fmla="*/ 762698 w 1524000"/>
                    <a:gd name="connsiteY5" fmla="*/ 1470230 h 1524000"/>
                    <a:gd name="connsiteX6" fmla="*/ 55163 w 1524000"/>
                    <a:gd name="connsiteY6" fmla="*/ 762701 h 1524000"/>
                    <a:gd name="connsiteX7" fmla="*/ 762698 w 1524000"/>
                    <a:gd name="connsiteY7" fmla="*/ 55166 h 1524000"/>
                    <a:gd name="connsiteX8" fmla="*/ 1470227 w 1524000"/>
                    <a:gd name="connsiteY8" fmla="*/ 762701 h 1524000"/>
                    <a:gd name="connsiteX9" fmla="*/ 762698 w 1524000"/>
                    <a:gd name="connsiteY9" fmla="*/ 147023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4000" h="1524000">
                      <a:moveTo>
                        <a:pt x="762698" y="698"/>
                      </a:moveTo>
                      <a:cubicBezTo>
                        <a:pt x="342529" y="698"/>
                        <a:pt x="698" y="342529"/>
                        <a:pt x="698" y="762701"/>
                      </a:cubicBezTo>
                      <a:cubicBezTo>
                        <a:pt x="698" y="1182872"/>
                        <a:pt x="342529" y="1524704"/>
                        <a:pt x="762701" y="1524704"/>
                      </a:cubicBezTo>
                      <a:cubicBezTo>
                        <a:pt x="1182866" y="1524704"/>
                        <a:pt x="1524698" y="1182872"/>
                        <a:pt x="1524698" y="762701"/>
                      </a:cubicBezTo>
                      <a:cubicBezTo>
                        <a:pt x="1524698" y="342529"/>
                        <a:pt x="1182863" y="698"/>
                        <a:pt x="762698" y="698"/>
                      </a:cubicBezTo>
                      <a:close/>
                      <a:moveTo>
                        <a:pt x="762698" y="1470230"/>
                      </a:moveTo>
                      <a:cubicBezTo>
                        <a:pt x="372563" y="1470230"/>
                        <a:pt x="55163" y="1152836"/>
                        <a:pt x="55163" y="762701"/>
                      </a:cubicBezTo>
                      <a:cubicBezTo>
                        <a:pt x="55163" y="372566"/>
                        <a:pt x="372563" y="55166"/>
                        <a:pt x="762698" y="55166"/>
                      </a:cubicBezTo>
                      <a:cubicBezTo>
                        <a:pt x="1152830" y="55166"/>
                        <a:pt x="1470227" y="372563"/>
                        <a:pt x="1470227" y="762701"/>
                      </a:cubicBezTo>
                      <a:cubicBezTo>
                        <a:pt x="1470227" y="1152839"/>
                        <a:pt x="1152830" y="1470230"/>
                        <a:pt x="762698" y="14702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4" name="PA-任意多边形: 形状 1577">
                  <a:extLst>
                    <a:ext uri="{FF2B5EF4-FFF2-40B4-BE49-F238E27FC236}">
                      <a16:creationId xmlns:a16="http://schemas.microsoft.com/office/drawing/2014/main" id="{AFD39B38-C30D-53E1-6C15-51A9FA908A25}"/>
                    </a:ext>
                  </a:extLst>
                </p:cNvPr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4079684" y="9427457"/>
                  <a:ext cx="794742" cy="425648"/>
                </a:xfrm>
                <a:custGeom>
                  <a:avLst/>
                  <a:gdLst>
                    <a:gd name="connsiteX0" fmla="*/ 768704 w 794742"/>
                    <a:gd name="connsiteY0" fmla="*/ 698 h 425648"/>
                    <a:gd name="connsiteX1" fmla="*/ 27933 w 794742"/>
                    <a:gd name="connsiteY1" fmla="*/ 698 h 425648"/>
                    <a:gd name="connsiteX2" fmla="*/ 698 w 794742"/>
                    <a:gd name="connsiteY2" fmla="*/ 27933 h 425648"/>
                    <a:gd name="connsiteX3" fmla="*/ 21635 w 794742"/>
                    <a:gd name="connsiteY3" fmla="*/ 155556 h 425648"/>
                    <a:gd name="connsiteX4" fmla="*/ 165444 w 794742"/>
                    <a:gd name="connsiteY4" fmla="*/ 350224 h 425648"/>
                    <a:gd name="connsiteX5" fmla="*/ 398316 w 794742"/>
                    <a:gd name="connsiteY5" fmla="*/ 425557 h 425648"/>
                    <a:gd name="connsiteX6" fmla="*/ 631172 w 794742"/>
                    <a:gd name="connsiteY6" fmla="*/ 350235 h 425648"/>
                    <a:gd name="connsiteX7" fmla="*/ 774997 w 794742"/>
                    <a:gd name="connsiteY7" fmla="*/ 155562 h 425648"/>
                    <a:gd name="connsiteX8" fmla="*/ 774997 w 794742"/>
                    <a:gd name="connsiteY8" fmla="*/ 155562 h 425648"/>
                    <a:gd name="connsiteX9" fmla="*/ 795934 w 794742"/>
                    <a:gd name="connsiteY9" fmla="*/ 27942 h 425648"/>
                    <a:gd name="connsiteX10" fmla="*/ 768704 w 794742"/>
                    <a:gd name="connsiteY10" fmla="*/ 698 h 425648"/>
                    <a:gd name="connsiteX11" fmla="*/ 740403 w 794742"/>
                    <a:gd name="connsiteY11" fmla="*/ 55166 h 425648"/>
                    <a:gd name="connsiteX12" fmla="*/ 729066 w 794742"/>
                    <a:gd name="connsiteY12" fmla="*/ 119585 h 425648"/>
                    <a:gd name="connsiteX13" fmla="*/ 67569 w 794742"/>
                    <a:gd name="connsiteY13" fmla="*/ 119585 h 425648"/>
                    <a:gd name="connsiteX14" fmla="*/ 56231 w 794742"/>
                    <a:gd name="connsiteY14" fmla="*/ 55166 h 425648"/>
                    <a:gd name="connsiteX15" fmla="*/ 740403 w 794742"/>
                    <a:gd name="connsiteY15" fmla="*/ 55166 h 425648"/>
                    <a:gd name="connsiteX16" fmla="*/ 220386 w 794742"/>
                    <a:gd name="connsiteY16" fmla="*/ 321387 h 425648"/>
                    <a:gd name="connsiteX17" fmla="*/ 309462 w 794742"/>
                    <a:gd name="connsiteY17" fmla="*/ 282444 h 425648"/>
                    <a:gd name="connsiteX18" fmla="*/ 382046 w 794742"/>
                    <a:gd name="connsiteY18" fmla="*/ 306456 h 425648"/>
                    <a:gd name="connsiteX19" fmla="*/ 414592 w 794742"/>
                    <a:gd name="connsiteY19" fmla="*/ 306456 h 425648"/>
                    <a:gd name="connsiteX20" fmla="*/ 487136 w 794742"/>
                    <a:gd name="connsiteY20" fmla="*/ 282444 h 425648"/>
                    <a:gd name="connsiteX21" fmla="*/ 576231 w 794742"/>
                    <a:gd name="connsiteY21" fmla="*/ 321393 h 425648"/>
                    <a:gd name="connsiteX22" fmla="*/ 398316 w 794742"/>
                    <a:gd name="connsiteY22" fmla="*/ 371077 h 425648"/>
                    <a:gd name="connsiteX23" fmla="*/ 220386 w 794742"/>
                    <a:gd name="connsiteY23" fmla="*/ 321387 h 425648"/>
                    <a:gd name="connsiteX24" fmla="*/ 620597 w 794742"/>
                    <a:gd name="connsiteY24" fmla="*/ 289353 h 425648"/>
                    <a:gd name="connsiteX25" fmla="*/ 487133 w 794742"/>
                    <a:gd name="connsiteY25" fmla="*/ 227973 h 425648"/>
                    <a:gd name="connsiteX26" fmla="*/ 398313 w 794742"/>
                    <a:gd name="connsiteY26" fmla="*/ 251982 h 425648"/>
                    <a:gd name="connsiteX27" fmla="*/ 309456 w 794742"/>
                    <a:gd name="connsiteY27" fmla="*/ 227973 h 425648"/>
                    <a:gd name="connsiteX28" fmla="*/ 176020 w 794742"/>
                    <a:gd name="connsiteY28" fmla="*/ 289341 h 425648"/>
                    <a:gd name="connsiteX29" fmla="*/ 87720 w 794742"/>
                    <a:gd name="connsiteY29" fmla="*/ 174050 h 425648"/>
                    <a:gd name="connsiteX30" fmla="*/ 708911 w 794742"/>
                    <a:gd name="connsiteY30" fmla="*/ 174050 h 425648"/>
                    <a:gd name="connsiteX31" fmla="*/ 620597 w 794742"/>
                    <a:gd name="connsiteY31" fmla="*/ 289353 h 425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94742" h="425648">
                      <a:moveTo>
                        <a:pt x="768704" y="698"/>
                      </a:moveTo>
                      <a:lnTo>
                        <a:pt x="27933" y="698"/>
                      </a:lnTo>
                      <a:cubicBezTo>
                        <a:pt x="12893" y="698"/>
                        <a:pt x="698" y="12893"/>
                        <a:pt x="698" y="27933"/>
                      </a:cubicBezTo>
                      <a:cubicBezTo>
                        <a:pt x="698" y="71576"/>
                        <a:pt x="7743" y="114512"/>
                        <a:pt x="21635" y="155556"/>
                      </a:cubicBezTo>
                      <a:cubicBezTo>
                        <a:pt x="48227" y="234084"/>
                        <a:pt x="97963" y="301405"/>
                        <a:pt x="165444" y="350224"/>
                      </a:cubicBezTo>
                      <a:cubicBezTo>
                        <a:pt x="233489" y="399506"/>
                        <a:pt x="314017" y="425557"/>
                        <a:pt x="398316" y="425557"/>
                      </a:cubicBezTo>
                      <a:cubicBezTo>
                        <a:pt x="482612" y="425557"/>
                        <a:pt x="563137" y="399506"/>
                        <a:pt x="631172" y="350235"/>
                      </a:cubicBezTo>
                      <a:cubicBezTo>
                        <a:pt x="698669" y="301405"/>
                        <a:pt x="748407" y="234090"/>
                        <a:pt x="774997" y="155562"/>
                      </a:cubicBezTo>
                      <a:lnTo>
                        <a:pt x="774997" y="155562"/>
                      </a:lnTo>
                      <a:cubicBezTo>
                        <a:pt x="788888" y="114518"/>
                        <a:pt x="795934" y="71582"/>
                        <a:pt x="795934" y="27942"/>
                      </a:cubicBezTo>
                      <a:cubicBezTo>
                        <a:pt x="795940" y="12890"/>
                        <a:pt x="783745" y="698"/>
                        <a:pt x="768704" y="698"/>
                      </a:cubicBezTo>
                      <a:close/>
                      <a:moveTo>
                        <a:pt x="740403" y="55166"/>
                      </a:moveTo>
                      <a:cubicBezTo>
                        <a:pt x="738689" y="77008"/>
                        <a:pt x="734885" y="98549"/>
                        <a:pt x="729066" y="119585"/>
                      </a:cubicBezTo>
                      <a:lnTo>
                        <a:pt x="67569" y="119585"/>
                      </a:lnTo>
                      <a:cubicBezTo>
                        <a:pt x="61753" y="98549"/>
                        <a:pt x="57946" y="77011"/>
                        <a:pt x="56231" y="55166"/>
                      </a:cubicBezTo>
                      <a:lnTo>
                        <a:pt x="740403" y="55166"/>
                      </a:lnTo>
                      <a:close/>
                      <a:moveTo>
                        <a:pt x="220386" y="321387"/>
                      </a:moveTo>
                      <a:cubicBezTo>
                        <a:pt x="243154" y="296949"/>
                        <a:pt x="275449" y="282444"/>
                        <a:pt x="309462" y="282444"/>
                      </a:cubicBezTo>
                      <a:cubicBezTo>
                        <a:pt x="335865" y="282444"/>
                        <a:pt x="360963" y="290749"/>
                        <a:pt x="382046" y="306456"/>
                      </a:cubicBezTo>
                      <a:cubicBezTo>
                        <a:pt x="391702" y="313650"/>
                        <a:pt x="404939" y="313650"/>
                        <a:pt x="414592" y="306456"/>
                      </a:cubicBezTo>
                      <a:cubicBezTo>
                        <a:pt x="435672" y="290743"/>
                        <a:pt x="460755" y="282444"/>
                        <a:pt x="487136" y="282444"/>
                      </a:cubicBezTo>
                      <a:cubicBezTo>
                        <a:pt x="521132" y="282444"/>
                        <a:pt x="553430" y="296943"/>
                        <a:pt x="576231" y="321393"/>
                      </a:cubicBezTo>
                      <a:cubicBezTo>
                        <a:pt x="522736" y="353977"/>
                        <a:pt x="461776" y="371077"/>
                        <a:pt x="398316" y="371077"/>
                      </a:cubicBezTo>
                      <a:cubicBezTo>
                        <a:pt x="334855" y="371083"/>
                        <a:pt x="273890" y="353977"/>
                        <a:pt x="220386" y="321387"/>
                      </a:cubicBezTo>
                      <a:close/>
                      <a:moveTo>
                        <a:pt x="620597" y="289353"/>
                      </a:moveTo>
                      <a:cubicBezTo>
                        <a:pt x="587447" y="250955"/>
                        <a:pt x="538643" y="227973"/>
                        <a:pt x="487133" y="227973"/>
                      </a:cubicBezTo>
                      <a:cubicBezTo>
                        <a:pt x="455513" y="227973"/>
                        <a:pt x="425164" y="236218"/>
                        <a:pt x="398313" y="251982"/>
                      </a:cubicBezTo>
                      <a:cubicBezTo>
                        <a:pt x="371461" y="236221"/>
                        <a:pt x="341100" y="227973"/>
                        <a:pt x="309456" y="227973"/>
                      </a:cubicBezTo>
                      <a:cubicBezTo>
                        <a:pt x="257929" y="227973"/>
                        <a:pt x="209125" y="250958"/>
                        <a:pt x="176020" y="289341"/>
                      </a:cubicBezTo>
                      <a:cubicBezTo>
                        <a:pt x="138447" y="257462"/>
                        <a:pt x="108512" y="218335"/>
                        <a:pt x="87720" y="174050"/>
                      </a:cubicBezTo>
                      <a:lnTo>
                        <a:pt x="708911" y="174050"/>
                      </a:lnTo>
                      <a:cubicBezTo>
                        <a:pt x="688120" y="218341"/>
                        <a:pt x="658182" y="257468"/>
                        <a:pt x="620597" y="2893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5" name="PA-任意多边形: 形状 1578">
                  <a:extLst>
                    <a:ext uri="{FF2B5EF4-FFF2-40B4-BE49-F238E27FC236}">
                      <a16:creationId xmlns:a16="http://schemas.microsoft.com/office/drawing/2014/main" id="{459B1FA0-3970-7601-1E60-1D3A59474459}"/>
                    </a:ext>
                  </a:extLst>
                </p:cNvPr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13987088" y="9144844"/>
                  <a:ext cx="345281" cy="217289"/>
                </a:xfrm>
                <a:custGeom>
                  <a:avLst/>
                  <a:gdLst>
                    <a:gd name="connsiteX0" fmla="*/ 344981 w 345281"/>
                    <a:gd name="connsiteY0" fmla="*/ 147630 h 217289"/>
                    <a:gd name="connsiteX1" fmla="*/ 334095 w 345281"/>
                    <a:gd name="connsiteY1" fmla="*/ 119284 h 217289"/>
                    <a:gd name="connsiteX2" fmla="*/ 172507 w 345281"/>
                    <a:gd name="connsiteY2" fmla="*/ 5656 h 217289"/>
                    <a:gd name="connsiteX3" fmla="*/ 134564 w 345281"/>
                    <a:gd name="connsiteY3" fmla="*/ 12267 h 217289"/>
                    <a:gd name="connsiteX4" fmla="*/ 141178 w 345281"/>
                    <a:gd name="connsiteY4" fmla="*/ 50210 h 217289"/>
                    <a:gd name="connsiteX5" fmla="*/ 248299 w 345281"/>
                    <a:gd name="connsiteY5" fmla="*/ 125535 h 217289"/>
                    <a:gd name="connsiteX6" fmla="*/ 23500 w 345281"/>
                    <a:gd name="connsiteY6" fmla="*/ 162652 h 217289"/>
                    <a:gd name="connsiteX7" fmla="*/ 1066 w 345281"/>
                    <a:gd name="connsiteY7" fmla="*/ 193960 h 217289"/>
                    <a:gd name="connsiteX8" fmla="*/ 27905 w 345281"/>
                    <a:gd name="connsiteY8" fmla="*/ 216760 h 217289"/>
                    <a:gd name="connsiteX9" fmla="*/ 32376 w 345281"/>
                    <a:gd name="connsiteY9" fmla="*/ 216394 h 217289"/>
                    <a:gd name="connsiteX10" fmla="*/ 322874 w 345281"/>
                    <a:gd name="connsiteY10" fmla="*/ 168433 h 217289"/>
                    <a:gd name="connsiteX11" fmla="*/ 344981 w 345281"/>
                    <a:gd name="connsiteY11" fmla="*/ 147630 h 21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5281" h="217289">
                      <a:moveTo>
                        <a:pt x="344981" y="147630"/>
                      </a:moveTo>
                      <a:cubicBezTo>
                        <a:pt x="347442" y="136848"/>
                        <a:pt x="343144" y="125645"/>
                        <a:pt x="334095" y="119284"/>
                      </a:cubicBezTo>
                      <a:lnTo>
                        <a:pt x="172507" y="5656"/>
                      </a:lnTo>
                      <a:cubicBezTo>
                        <a:pt x="160204" y="-2993"/>
                        <a:pt x="143217" y="-38"/>
                        <a:pt x="134564" y="12267"/>
                      </a:cubicBezTo>
                      <a:cubicBezTo>
                        <a:pt x="125914" y="24570"/>
                        <a:pt x="128873" y="41557"/>
                        <a:pt x="141178" y="50210"/>
                      </a:cubicBezTo>
                      <a:lnTo>
                        <a:pt x="248299" y="125535"/>
                      </a:lnTo>
                      <a:lnTo>
                        <a:pt x="23500" y="162652"/>
                      </a:lnTo>
                      <a:cubicBezTo>
                        <a:pt x="8659" y="165102"/>
                        <a:pt x="-1384" y="179119"/>
                        <a:pt x="1066" y="193960"/>
                      </a:cubicBezTo>
                      <a:cubicBezTo>
                        <a:pt x="3265" y="207298"/>
                        <a:pt x="14814" y="216760"/>
                        <a:pt x="27905" y="216760"/>
                      </a:cubicBezTo>
                      <a:cubicBezTo>
                        <a:pt x="29379" y="216760"/>
                        <a:pt x="30873" y="216641"/>
                        <a:pt x="32376" y="216394"/>
                      </a:cubicBezTo>
                      <a:lnTo>
                        <a:pt x="322874" y="168433"/>
                      </a:lnTo>
                      <a:cubicBezTo>
                        <a:pt x="333780" y="166632"/>
                        <a:pt x="342519" y="158411"/>
                        <a:pt x="344981" y="1476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6" name="PA-任意多边形: 形状 1579">
                  <a:extLst>
                    <a:ext uri="{FF2B5EF4-FFF2-40B4-BE49-F238E27FC236}">
                      <a16:creationId xmlns:a16="http://schemas.microsoft.com/office/drawing/2014/main" id="{95271A16-409B-6E92-5BBE-8D64806337A0}"/>
                    </a:ext>
                  </a:extLst>
                </p:cNvPr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14622556" y="9144847"/>
                  <a:ext cx="345281" cy="217289"/>
                </a:xfrm>
                <a:custGeom>
                  <a:avLst/>
                  <a:gdLst>
                    <a:gd name="connsiteX0" fmla="*/ 322866 w 345281"/>
                    <a:gd name="connsiteY0" fmla="*/ 162653 h 217289"/>
                    <a:gd name="connsiteX1" fmla="*/ 98064 w 345281"/>
                    <a:gd name="connsiteY1" fmla="*/ 125538 h 217289"/>
                    <a:gd name="connsiteX2" fmla="*/ 205185 w 345281"/>
                    <a:gd name="connsiteY2" fmla="*/ 50213 h 217289"/>
                    <a:gd name="connsiteX3" fmla="*/ 211799 w 345281"/>
                    <a:gd name="connsiteY3" fmla="*/ 12271 h 217289"/>
                    <a:gd name="connsiteX4" fmla="*/ 173856 w 345281"/>
                    <a:gd name="connsiteY4" fmla="*/ 5657 h 217289"/>
                    <a:gd name="connsiteX5" fmla="*/ 12268 w 345281"/>
                    <a:gd name="connsiteY5" fmla="*/ 119284 h 217289"/>
                    <a:gd name="connsiteX6" fmla="*/ 1382 w 345281"/>
                    <a:gd name="connsiteY6" fmla="*/ 147630 h 217289"/>
                    <a:gd name="connsiteX7" fmla="*/ 23495 w 345281"/>
                    <a:gd name="connsiteY7" fmla="*/ 168433 h 217289"/>
                    <a:gd name="connsiteX8" fmla="*/ 313993 w 345281"/>
                    <a:gd name="connsiteY8" fmla="*/ 216394 h 217289"/>
                    <a:gd name="connsiteX9" fmla="*/ 318464 w 345281"/>
                    <a:gd name="connsiteY9" fmla="*/ 216761 h 217289"/>
                    <a:gd name="connsiteX10" fmla="*/ 345303 w 345281"/>
                    <a:gd name="connsiteY10" fmla="*/ 193960 h 217289"/>
                    <a:gd name="connsiteX11" fmla="*/ 322866 w 345281"/>
                    <a:gd name="connsiteY11" fmla="*/ 162653 h 21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5281" h="217289">
                      <a:moveTo>
                        <a:pt x="322866" y="162653"/>
                      </a:moveTo>
                      <a:lnTo>
                        <a:pt x="98064" y="125538"/>
                      </a:lnTo>
                      <a:lnTo>
                        <a:pt x="205185" y="50213"/>
                      </a:lnTo>
                      <a:cubicBezTo>
                        <a:pt x="217487" y="41560"/>
                        <a:pt x="220451" y="24573"/>
                        <a:pt x="211799" y="12271"/>
                      </a:cubicBezTo>
                      <a:cubicBezTo>
                        <a:pt x="203146" y="-34"/>
                        <a:pt x="186155" y="-2996"/>
                        <a:pt x="173856" y="5657"/>
                      </a:cubicBezTo>
                      <a:lnTo>
                        <a:pt x="12268" y="119284"/>
                      </a:lnTo>
                      <a:cubicBezTo>
                        <a:pt x="3222" y="125645"/>
                        <a:pt x="-1079" y="136846"/>
                        <a:pt x="1382" y="147630"/>
                      </a:cubicBezTo>
                      <a:cubicBezTo>
                        <a:pt x="3844" y="158414"/>
                        <a:pt x="12586" y="166632"/>
                        <a:pt x="23495" y="168433"/>
                      </a:cubicBezTo>
                      <a:lnTo>
                        <a:pt x="313993" y="216394"/>
                      </a:lnTo>
                      <a:cubicBezTo>
                        <a:pt x="315496" y="216641"/>
                        <a:pt x="316987" y="216761"/>
                        <a:pt x="318464" y="216761"/>
                      </a:cubicBezTo>
                      <a:cubicBezTo>
                        <a:pt x="331552" y="216761"/>
                        <a:pt x="343098" y="207298"/>
                        <a:pt x="345303" y="193960"/>
                      </a:cubicBezTo>
                      <a:cubicBezTo>
                        <a:pt x="347753" y="179119"/>
                        <a:pt x="337707" y="165102"/>
                        <a:pt x="322866" y="1626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240" name="PA-725-725085-Neutral-348537">
                <a:extLst>
                  <a:ext uri="{FF2B5EF4-FFF2-40B4-BE49-F238E27FC236}">
                    <a16:creationId xmlns:a16="http://schemas.microsoft.com/office/drawing/2014/main" id="{97D12C48-7F5F-BF59-5617-0F63488B3B97}"/>
                  </a:ext>
                </a:extLst>
              </p:cNvPr>
              <p:cNvGrpSpPr>
                <a:grpSpLocks/>
              </p:cNvGrpSpPr>
              <p:nvPr>
                <p:custDataLst>
                  <p:tags r:id="rId6"/>
                </p:custDataLst>
              </p:nvPr>
            </p:nvGrpSpPr>
            <p:grpSpPr>
              <a:xfrm>
                <a:off x="4656881" y="4440265"/>
                <a:ext cx="384016" cy="384016"/>
                <a:chOff x="21335302" y="29241052"/>
                <a:chExt cx="1524000" cy="1524000"/>
              </a:xfrm>
            </p:grpSpPr>
            <p:sp>
              <p:nvSpPr>
                <p:cNvPr id="254" name="PA-任意多边形: 形状 5302">
                  <a:extLst>
                    <a:ext uri="{FF2B5EF4-FFF2-40B4-BE49-F238E27FC236}">
                      <a16:creationId xmlns:a16="http://schemas.microsoft.com/office/drawing/2014/main" id="{483D51FC-D81F-63F1-8A8C-03F55823DEA9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1335302" y="29241052"/>
                  <a:ext cx="1524000" cy="1524000"/>
                </a:xfrm>
                <a:custGeom>
                  <a:avLst/>
                  <a:gdLst>
                    <a:gd name="connsiteX0" fmla="*/ 1524698 w 1524000"/>
                    <a:gd name="connsiteY0" fmla="*/ 762698 h 1524000"/>
                    <a:gd name="connsiteX1" fmla="*/ 762698 w 1524000"/>
                    <a:gd name="connsiteY1" fmla="*/ 1524698 h 1524000"/>
                    <a:gd name="connsiteX2" fmla="*/ 698 w 1524000"/>
                    <a:gd name="connsiteY2" fmla="*/ 762698 h 1524000"/>
                    <a:gd name="connsiteX3" fmla="*/ 762698 w 1524000"/>
                    <a:gd name="connsiteY3" fmla="*/ 698 h 1524000"/>
                    <a:gd name="connsiteX4" fmla="*/ 1524698 w 1524000"/>
                    <a:gd name="connsiteY4" fmla="*/ 762698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0" h="1524000">
                      <a:moveTo>
                        <a:pt x="1524698" y="762698"/>
                      </a:moveTo>
                      <a:cubicBezTo>
                        <a:pt x="1524698" y="1183539"/>
                        <a:pt x="1183539" y="1524698"/>
                        <a:pt x="762698" y="1524698"/>
                      </a:cubicBezTo>
                      <a:cubicBezTo>
                        <a:pt x="341857" y="1524698"/>
                        <a:pt x="698" y="1183539"/>
                        <a:pt x="698" y="762698"/>
                      </a:cubicBezTo>
                      <a:cubicBezTo>
                        <a:pt x="698" y="341857"/>
                        <a:pt x="341857" y="698"/>
                        <a:pt x="762698" y="698"/>
                      </a:cubicBezTo>
                      <a:cubicBezTo>
                        <a:pt x="1183539" y="698"/>
                        <a:pt x="1524698" y="341857"/>
                        <a:pt x="1524698" y="762698"/>
                      </a:cubicBezTo>
                      <a:close/>
                    </a:path>
                  </a:pathLst>
                </a:custGeom>
                <a:solidFill>
                  <a:srgbClr val="FFCA28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5" name="PA-任意多边形: 形状 5303">
                  <a:extLst>
                    <a:ext uri="{FF2B5EF4-FFF2-40B4-BE49-F238E27FC236}">
                      <a16:creationId xmlns:a16="http://schemas.microsoft.com/office/drawing/2014/main" id="{D01C294B-64F6-59E2-760B-26ECF5A68512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1714768" y="29715768"/>
                  <a:ext cx="193477" cy="193477"/>
                </a:xfrm>
                <a:custGeom>
                  <a:avLst/>
                  <a:gdLst>
                    <a:gd name="connsiteX0" fmla="*/ 192732 w 193476"/>
                    <a:gd name="connsiteY0" fmla="*/ 97482 h 193476"/>
                    <a:gd name="connsiteX1" fmla="*/ 97482 w 193476"/>
                    <a:gd name="connsiteY1" fmla="*/ 192732 h 193476"/>
                    <a:gd name="connsiteX2" fmla="*/ 2232 w 193476"/>
                    <a:gd name="connsiteY2" fmla="*/ 97482 h 193476"/>
                    <a:gd name="connsiteX3" fmla="*/ 97482 w 193476"/>
                    <a:gd name="connsiteY3" fmla="*/ 2232 h 193476"/>
                    <a:gd name="connsiteX4" fmla="*/ 192732 w 193476"/>
                    <a:gd name="connsiteY4" fmla="*/ 97482 h 193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476" h="193476">
                      <a:moveTo>
                        <a:pt x="192732" y="97482"/>
                      </a:moveTo>
                      <a:cubicBezTo>
                        <a:pt x="192732" y="150088"/>
                        <a:pt x="150088" y="192732"/>
                        <a:pt x="97482" y="192732"/>
                      </a:cubicBezTo>
                      <a:cubicBezTo>
                        <a:pt x="44877" y="192732"/>
                        <a:pt x="2232" y="150088"/>
                        <a:pt x="2232" y="97482"/>
                      </a:cubicBezTo>
                      <a:cubicBezTo>
                        <a:pt x="2232" y="44877"/>
                        <a:pt x="44877" y="2232"/>
                        <a:pt x="97482" y="2232"/>
                      </a:cubicBezTo>
                      <a:cubicBezTo>
                        <a:pt x="150088" y="2232"/>
                        <a:pt x="192732" y="44877"/>
                        <a:pt x="192732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6" name="PA-任意多边形: 形状 5304">
                  <a:extLst>
                    <a:ext uri="{FF2B5EF4-FFF2-40B4-BE49-F238E27FC236}">
                      <a16:creationId xmlns:a16="http://schemas.microsoft.com/office/drawing/2014/main" id="{AA2FF615-3BD8-0880-CA8F-0A803BFC8809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22286268" y="29715768"/>
                  <a:ext cx="193477" cy="193477"/>
                </a:xfrm>
                <a:custGeom>
                  <a:avLst/>
                  <a:gdLst>
                    <a:gd name="connsiteX0" fmla="*/ 192732 w 193476"/>
                    <a:gd name="connsiteY0" fmla="*/ 97482 h 193476"/>
                    <a:gd name="connsiteX1" fmla="*/ 97482 w 193476"/>
                    <a:gd name="connsiteY1" fmla="*/ 192732 h 193476"/>
                    <a:gd name="connsiteX2" fmla="*/ 2232 w 193476"/>
                    <a:gd name="connsiteY2" fmla="*/ 97482 h 193476"/>
                    <a:gd name="connsiteX3" fmla="*/ 97482 w 193476"/>
                    <a:gd name="connsiteY3" fmla="*/ 2232 h 193476"/>
                    <a:gd name="connsiteX4" fmla="*/ 192732 w 193476"/>
                    <a:gd name="connsiteY4" fmla="*/ 97482 h 193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476" h="193476">
                      <a:moveTo>
                        <a:pt x="192732" y="97482"/>
                      </a:moveTo>
                      <a:cubicBezTo>
                        <a:pt x="192732" y="150088"/>
                        <a:pt x="150088" y="192732"/>
                        <a:pt x="97482" y="192732"/>
                      </a:cubicBezTo>
                      <a:cubicBezTo>
                        <a:pt x="44877" y="192732"/>
                        <a:pt x="2232" y="150088"/>
                        <a:pt x="2232" y="97482"/>
                      </a:cubicBezTo>
                      <a:cubicBezTo>
                        <a:pt x="2232" y="44877"/>
                        <a:pt x="44877" y="2232"/>
                        <a:pt x="97482" y="2232"/>
                      </a:cubicBezTo>
                      <a:cubicBezTo>
                        <a:pt x="150088" y="2232"/>
                        <a:pt x="192732" y="44877"/>
                        <a:pt x="192732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7" name="PA-任意多边形: 形状 5305">
                  <a:extLst>
                    <a:ext uri="{FF2B5EF4-FFF2-40B4-BE49-F238E27FC236}">
                      <a16:creationId xmlns:a16="http://schemas.microsoft.com/office/drawing/2014/main" id="{F2AEB497-3189-744E-4B9C-0F1BCFC8247D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1810018" y="30287268"/>
                  <a:ext cx="574477" cy="98227"/>
                </a:xfrm>
                <a:custGeom>
                  <a:avLst/>
                  <a:gdLst>
                    <a:gd name="connsiteX0" fmla="*/ 526107 w 574476"/>
                    <a:gd name="connsiteY0" fmla="*/ 97482 h 98226"/>
                    <a:gd name="connsiteX1" fmla="*/ 49857 w 574476"/>
                    <a:gd name="connsiteY1" fmla="*/ 97482 h 98226"/>
                    <a:gd name="connsiteX2" fmla="*/ 2232 w 574476"/>
                    <a:gd name="connsiteY2" fmla="*/ 49857 h 98226"/>
                    <a:gd name="connsiteX3" fmla="*/ 49857 w 574476"/>
                    <a:gd name="connsiteY3" fmla="*/ 2232 h 98226"/>
                    <a:gd name="connsiteX4" fmla="*/ 526107 w 574476"/>
                    <a:gd name="connsiteY4" fmla="*/ 2232 h 98226"/>
                    <a:gd name="connsiteX5" fmla="*/ 573732 w 574476"/>
                    <a:gd name="connsiteY5" fmla="*/ 49857 h 98226"/>
                    <a:gd name="connsiteX6" fmla="*/ 526107 w 574476"/>
                    <a:gd name="connsiteY6" fmla="*/ 97482 h 98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4476" h="98226">
                      <a:moveTo>
                        <a:pt x="526107" y="97482"/>
                      </a:moveTo>
                      <a:lnTo>
                        <a:pt x="49857" y="97482"/>
                      </a:lnTo>
                      <a:cubicBezTo>
                        <a:pt x="23568" y="97482"/>
                        <a:pt x="2232" y="76146"/>
                        <a:pt x="2232" y="49857"/>
                      </a:cubicBezTo>
                      <a:cubicBezTo>
                        <a:pt x="2232" y="23568"/>
                        <a:pt x="23568" y="2232"/>
                        <a:pt x="49857" y="2232"/>
                      </a:cubicBezTo>
                      <a:lnTo>
                        <a:pt x="526107" y="2232"/>
                      </a:lnTo>
                      <a:cubicBezTo>
                        <a:pt x="552396" y="2232"/>
                        <a:pt x="573732" y="23568"/>
                        <a:pt x="573732" y="49857"/>
                      </a:cubicBezTo>
                      <a:cubicBezTo>
                        <a:pt x="573732" y="76146"/>
                        <a:pt x="552396" y="97482"/>
                        <a:pt x="526107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241" name="PA-725-725085-Neutral-348537">
                <a:extLst>
                  <a:ext uri="{FF2B5EF4-FFF2-40B4-BE49-F238E27FC236}">
                    <a16:creationId xmlns:a16="http://schemas.microsoft.com/office/drawing/2014/main" id="{0F58B0B0-5243-5830-F237-2296C5A1FB07}"/>
                  </a:ext>
                </a:extLst>
              </p:cNvPr>
              <p:cNvGrpSpPr>
                <a:grpSpLocks/>
              </p:cNvGrpSpPr>
              <p:nvPr>
                <p:custDataLst>
                  <p:tags r:id="rId7"/>
                </p:custDataLst>
              </p:nvPr>
            </p:nvGrpSpPr>
            <p:grpSpPr>
              <a:xfrm>
                <a:off x="5163202" y="4440265"/>
                <a:ext cx="384016" cy="384016"/>
                <a:chOff x="21335302" y="29241052"/>
                <a:chExt cx="1524000" cy="1524000"/>
              </a:xfrm>
            </p:grpSpPr>
            <p:sp>
              <p:nvSpPr>
                <p:cNvPr id="250" name="PA-任意多边形: 形状 5302">
                  <a:extLst>
                    <a:ext uri="{FF2B5EF4-FFF2-40B4-BE49-F238E27FC236}">
                      <a16:creationId xmlns:a16="http://schemas.microsoft.com/office/drawing/2014/main" id="{DAEFEC7E-F35E-3A80-4B19-6B4A217C9CC4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1335302" y="29241052"/>
                  <a:ext cx="1524000" cy="1524000"/>
                </a:xfrm>
                <a:custGeom>
                  <a:avLst/>
                  <a:gdLst>
                    <a:gd name="connsiteX0" fmla="*/ 1524698 w 1524000"/>
                    <a:gd name="connsiteY0" fmla="*/ 762698 h 1524000"/>
                    <a:gd name="connsiteX1" fmla="*/ 762698 w 1524000"/>
                    <a:gd name="connsiteY1" fmla="*/ 1524698 h 1524000"/>
                    <a:gd name="connsiteX2" fmla="*/ 698 w 1524000"/>
                    <a:gd name="connsiteY2" fmla="*/ 762698 h 1524000"/>
                    <a:gd name="connsiteX3" fmla="*/ 762698 w 1524000"/>
                    <a:gd name="connsiteY3" fmla="*/ 698 h 1524000"/>
                    <a:gd name="connsiteX4" fmla="*/ 1524698 w 1524000"/>
                    <a:gd name="connsiteY4" fmla="*/ 762698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0" h="1524000">
                      <a:moveTo>
                        <a:pt x="1524698" y="762698"/>
                      </a:moveTo>
                      <a:cubicBezTo>
                        <a:pt x="1524698" y="1183539"/>
                        <a:pt x="1183539" y="1524698"/>
                        <a:pt x="762698" y="1524698"/>
                      </a:cubicBezTo>
                      <a:cubicBezTo>
                        <a:pt x="341857" y="1524698"/>
                        <a:pt x="698" y="1183539"/>
                        <a:pt x="698" y="762698"/>
                      </a:cubicBezTo>
                      <a:cubicBezTo>
                        <a:pt x="698" y="341857"/>
                        <a:pt x="341857" y="698"/>
                        <a:pt x="762698" y="698"/>
                      </a:cubicBezTo>
                      <a:cubicBezTo>
                        <a:pt x="1183539" y="698"/>
                        <a:pt x="1524698" y="341857"/>
                        <a:pt x="1524698" y="762698"/>
                      </a:cubicBezTo>
                      <a:close/>
                    </a:path>
                  </a:pathLst>
                </a:custGeom>
                <a:solidFill>
                  <a:srgbClr val="FFCA28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1" name="PA-任意多边形: 形状 5303">
                  <a:extLst>
                    <a:ext uri="{FF2B5EF4-FFF2-40B4-BE49-F238E27FC236}">
                      <a16:creationId xmlns:a16="http://schemas.microsoft.com/office/drawing/2014/main" id="{50D417DB-D4BB-AFC7-1A40-74F4546CD867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1714768" y="29715768"/>
                  <a:ext cx="193477" cy="193477"/>
                </a:xfrm>
                <a:custGeom>
                  <a:avLst/>
                  <a:gdLst>
                    <a:gd name="connsiteX0" fmla="*/ 192732 w 193476"/>
                    <a:gd name="connsiteY0" fmla="*/ 97482 h 193476"/>
                    <a:gd name="connsiteX1" fmla="*/ 97482 w 193476"/>
                    <a:gd name="connsiteY1" fmla="*/ 192732 h 193476"/>
                    <a:gd name="connsiteX2" fmla="*/ 2232 w 193476"/>
                    <a:gd name="connsiteY2" fmla="*/ 97482 h 193476"/>
                    <a:gd name="connsiteX3" fmla="*/ 97482 w 193476"/>
                    <a:gd name="connsiteY3" fmla="*/ 2232 h 193476"/>
                    <a:gd name="connsiteX4" fmla="*/ 192732 w 193476"/>
                    <a:gd name="connsiteY4" fmla="*/ 97482 h 193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476" h="193476">
                      <a:moveTo>
                        <a:pt x="192732" y="97482"/>
                      </a:moveTo>
                      <a:cubicBezTo>
                        <a:pt x="192732" y="150088"/>
                        <a:pt x="150088" y="192732"/>
                        <a:pt x="97482" y="192732"/>
                      </a:cubicBezTo>
                      <a:cubicBezTo>
                        <a:pt x="44877" y="192732"/>
                        <a:pt x="2232" y="150088"/>
                        <a:pt x="2232" y="97482"/>
                      </a:cubicBezTo>
                      <a:cubicBezTo>
                        <a:pt x="2232" y="44877"/>
                        <a:pt x="44877" y="2232"/>
                        <a:pt x="97482" y="2232"/>
                      </a:cubicBezTo>
                      <a:cubicBezTo>
                        <a:pt x="150088" y="2232"/>
                        <a:pt x="192732" y="44877"/>
                        <a:pt x="192732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2" name="PA-任意多边形: 形状 5304">
                  <a:extLst>
                    <a:ext uri="{FF2B5EF4-FFF2-40B4-BE49-F238E27FC236}">
                      <a16:creationId xmlns:a16="http://schemas.microsoft.com/office/drawing/2014/main" id="{9CA51A55-64D0-082F-A8A2-66E7B19D63DA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2286268" y="29715768"/>
                  <a:ext cx="193477" cy="193477"/>
                </a:xfrm>
                <a:custGeom>
                  <a:avLst/>
                  <a:gdLst>
                    <a:gd name="connsiteX0" fmla="*/ 192732 w 193476"/>
                    <a:gd name="connsiteY0" fmla="*/ 97482 h 193476"/>
                    <a:gd name="connsiteX1" fmla="*/ 97482 w 193476"/>
                    <a:gd name="connsiteY1" fmla="*/ 192732 h 193476"/>
                    <a:gd name="connsiteX2" fmla="*/ 2232 w 193476"/>
                    <a:gd name="connsiteY2" fmla="*/ 97482 h 193476"/>
                    <a:gd name="connsiteX3" fmla="*/ 97482 w 193476"/>
                    <a:gd name="connsiteY3" fmla="*/ 2232 h 193476"/>
                    <a:gd name="connsiteX4" fmla="*/ 192732 w 193476"/>
                    <a:gd name="connsiteY4" fmla="*/ 97482 h 193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476" h="193476">
                      <a:moveTo>
                        <a:pt x="192732" y="97482"/>
                      </a:moveTo>
                      <a:cubicBezTo>
                        <a:pt x="192732" y="150088"/>
                        <a:pt x="150088" y="192732"/>
                        <a:pt x="97482" y="192732"/>
                      </a:cubicBezTo>
                      <a:cubicBezTo>
                        <a:pt x="44877" y="192732"/>
                        <a:pt x="2232" y="150088"/>
                        <a:pt x="2232" y="97482"/>
                      </a:cubicBezTo>
                      <a:cubicBezTo>
                        <a:pt x="2232" y="44877"/>
                        <a:pt x="44877" y="2232"/>
                        <a:pt x="97482" y="2232"/>
                      </a:cubicBezTo>
                      <a:cubicBezTo>
                        <a:pt x="150088" y="2232"/>
                        <a:pt x="192732" y="44877"/>
                        <a:pt x="192732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3" name="PA-任意多边形: 形状 5305">
                  <a:extLst>
                    <a:ext uri="{FF2B5EF4-FFF2-40B4-BE49-F238E27FC236}">
                      <a16:creationId xmlns:a16="http://schemas.microsoft.com/office/drawing/2014/main" id="{662DEB94-C390-C184-B584-0BA05F9954FD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1810018" y="30287268"/>
                  <a:ext cx="574477" cy="98227"/>
                </a:xfrm>
                <a:custGeom>
                  <a:avLst/>
                  <a:gdLst>
                    <a:gd name="connsiteX0" fmla="*/ 526107 w 574476"/>
                    <a:gd name="connsiteY0" fmla="*/ 97482 h 98226"/>
                    <a:gd name="connsiteX1" fmla="*/ 49857 w 574476"/>
                    <a:gd name="connsiteY1" fmla="*/ 97482 h 98226"/>
                    <a:gd name="connsiteX2" fmla="*/ 2232 w 574476"/>
                    <a:gd name="connsiteY2" fmla="*/ 49857 h 98226"/>
                    <a:gd name="connsiteX3" fmla="*/ 49857 w 574476"/>
                    <a:gd name="connsiteY3" fmla="*/ 2232 h 98226"/>
                    <a:gd name="connsiteX4" fmla="*/ 526107 w 574476"/>
                    <a:gd name="connsiteY4" fmla="*/ 2232 h 98226"/>
                    <a:gd name="connsiteX5" fmla="*/ 573732 w 574476"/>
                    <a:gd name="connsiteY5" fmla="*/ 49857 h 98226"/>
                    <a:gd name="connsiteX6" fmla="*/ 526107 w 574476"/>
                    <a:gd name="connsiteY6" fmla="*/ 97482 h 98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4476" h="98226">
                      <a:moveTo>
                        <a:pt x="526107" y="97482"/>
                      </a:moveTo>
                      <a:lnTo>
                        <a:pt x="49857" y="97482"/>
                      </a:lnTo>
                      <a:cubicBezTo>
                        <a:pt x="23568" y="97482"/>
                        <a:pt x="2232" y="76146"/>
                        <a:pt x="2232" y="49857"/>
                      </a:cubicBezTo>
                      <a:cubicBezTo>
                        <a:pt x="2232" y="23568"/>
                        <a:pt x="23568" y="2232"/>
                        <a:pt x="49857" y="2232"/>
                      </a:cubicBezTo>
                      <a:lnTo>
                        <a:pt x="526107" y="2232"/>
                      </a:lnTo>
                      <a:cubicBezTo>
                        <a:pt x="552396" y="2232"/>
                        <a:pt x="573732" y="23568"/>
                        <a:pt x="573732" y="49857"/>
                      </a:cubicBezTo>
                      <a:cubicBezTo>
                        <a:pt x="573732" y="76146"/>
                        <a:pt x="552396" y="97482"/>
                        <a:pt x="526107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242" name="PA-725-725085-Neutral-348537">
                <a:extLst>
                  <a:ext uri="{FF2B5EF4-FFF2-40B4-BE49-F238E27FC236}">
                    <a16:creationId xmlns:a16="http://schemas.microsoft.com/office/drawing/2014/main" id="{31168F7F-6480-B256-DFE1-C14021AE2436}"/>
                  </a:ext>
                </a:extLst>
              </p:cNvPr>
              <p:cNvGrpSpPr>
                <a:grpSpLocks/>
              </p:cNvGrpSpPr>
              <p:nvPr>
                <p:custDataLst>
                  <p:tags r:id="rId8"/>
                </p:custDataLst>
              </p:nvPr>
            </p:nvGrpSpPr>
            <p:grpSpPr>
              <a:xfrm>
                <a:off x="5669522" y="4440265"/>
                <a:ext cx="384016" cy="384016"/>
                <a:chOff x="21335302" y="29241052"/>
                <a:chExt cx="1524000" cy="1524000"/>
              </a:xfrm>
            </p:grpSpPr>
            <p:sp>
              <p:nvSpPr>
                <p:cNvPr id="246" name="PA-任意多边形: 形状 5302">
                  <a:extLst>
                    <a:ext uri="{FF2B5EF4-FFF2-40B4-BE49-F238E27FC236}">
                      <a16:creationId xmlns:a16="http://schemas.microsoft.com/office/drawing/2014/main" id="{BB9F1D49-8030-B3B6-37B6-31789F5B9379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1335302" y="29241052"/>
                  <a:ext cx="1524000" cy="1524000"/>
                </a:xfrm>
                <a:custGeom>
                  <a:avLst/>
                  <a:gdLst>
                    <a:gd name="connsiteX0" fmla="*/ 1524698 w 1524000"/>
                    <a:gd name="connsiteY0" fmla="*/ 762698 h 1524000"/>
                    <a:gd name="connsiteX1" fmla="*/ 762698 w 1524000"/>
                    <a:gd name="connsiteY1" fmla="*/ 1524698 h 1524000"/>
                    <a:gd name="connsiteX2" fmla="*/ 698 w 1524000"/>
                    <a:gd name="connsiteY2" fmla="*/ 762698 h 1524000"/>
                    <a:gd name="connsiteX3" fmla="*/ 762698 w 1524000"/>
                    <a:gd name="connsiteY3" fmla="*/ 698 h 1524000"/>
                    <a:gd name="connsiteX4" fmla="*/ 1524698 w 1524000"/>
                    <a:gd name="connsiteY4" fmla="*/ 762698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0" h="1524000">
                      <a:moveTo>
                        <a:pt x="1524698" y="762698"/>
                      </a:moveTo>
                      <a:cubicBezTo>
                        <a:pt x="1524698" y="1183539"/>
                        <a:pt x="1183539" y="1524698"/>
                        <a:pt x="762698" y="1524698"/>
                      </a:cubicBezTo>
                      <a:cubicBezTo>
                        <a:pt x="341857" y="1524698"/>
                        <a:pt x="698" y="1183539"/>
                        <a:pt x="698" y="762698"/>
                      </a:cubicBezTo>
                      <a:cubicBezTo>
                        <a:pt x="698" y="341857"/>
                        <a:pt x="341857" y="698"/>
                        <a:pt x="762698" y="698"/>
                      </a:cubicBezTo>
                      <a:cubicBezTo>
                        <a:pt x="1183539" y="698"/>
                        <a:pt x="1524698" y="341857"/>
                        <a:pt x="1524698" y="762698"/>
                      </a:cubicBezTo>
                      <a:close/>
                    </a:path>
                  </a:pathLst>
                </a:custGeom>
                <a:solidFill>
                  <a:srgbClr val="FFCA28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47" name="PA-任意多边形: 形状 5303">
                  <a:extLst>
                    <a:ext uri="{FF2B5EF4-FFF2-40B4-BE49-F238E27FC236}">
                      <a16:creationId xmlns:a16="http://schemas.microsoft.com/office/drawing/2014/main" id="{DF0C7D82-A4D1-DC9A-1125-2244693169C9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1714768" y="29715768"/>
                  <a:ext cx="193477" cy="193477"/>
                </a:xfrm>
                <a:custGeom>
                  <a:avLst/>
                  <a:gdLst>
                    <a:gd name="connsiteX0" fmla="*/ 192732 w 193476"/>
                    <a:gd name="connsiteY0" fmla="*/ 97482 h 193476"/>
                    <a:gd name="connsiteX1" fmla="*/ 97482 w 193476"/>
                    <a:gd name="connsiteY1" fmla="*/ 192732 h 193476"/>
                    <a:gd name="connsiteX2" fmla="*/ 2232 w 193476"/>
                    <a:gd name="connsiteY2" fmla="*/ 97482 h 193476"/>
                    <a:gd name="connsiteX3" fmla="*/ 97482 w 193476"/>
                    <a:gd name="connsiteY3" fmla="*/ 2232 h 193476"/>
                    <a:gd name="connsiteX4" fmla="*/ 192732 w 193476"/>
                    <a:gd name="connsiteY4" fmla="*/ 97482 h 193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476" h="193476">
                      <a:moveTo>
                        <a:pt x="192732" y="97482"/>
                      </a:moveTo>
                      <a:cubicBezTo>
                        <a:pt x="192732" y="150088"/>
                        <a:pt x="150088" y="192732"/>
                        <a:pt x="97482" y="192732"/>
                      </a:cubicBezTo>
                      <a:cubicBezTo>
                        <a:pt x="44877" y="192732"/>
                        <a:pt x="2232" y="150088"/>
                        <a:pt x="2232" y="97482"/>
                      </a:cubicBezTo>
                      <a:cubicBezTo>
                        <a:pt x="2232" y="44877"/>
                        <a:pt x="44877" y="2232"/>
                        <a:pt x="97482" y="2232"/>
                      </a:cubicBezTo>
                      <a:cubicBezTo>
                        <a:pt x="150088" y="2232"/>
                        <a:pt x="192732" y="44877"/>
                        <a:pt x="192732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48" name="PA-任意多边形: 形状 5304">
                  <a:extLst>
                    <a:ext uri="{FF2B5EF4-FFF2-40B4-BE49-F238E27FC236}">
                      <a16:creationId xmlns:a16="http://schemas.microsoft.com/office/drawing/2014/main" id="{C0FA53D4-9745-52EF-630B-50BC84F761C1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2286268" y="29715768"/>
                  <a:ext cx="193477" cy="193477"/>
                </a:xfrm>
                <a:custGeom>
                  <a:avLst/>
                  <a:gdLst>
                    <a:gd name="connsiteX0" fmla="*/ 192732 w 193476"/>
                    <a:gd name="connsiteY0" fmla="*/ 97482 h 193476"/>
                    <a:gd name="connsiteX1" fmla="*/ 97482 w 193476"/>
                    <a:gd name="connsiteY1" fmla="*/ 192732 h 193476"/>
                    <a:gd name="connsiteX2" fmla="*/ 2232 w 193476"/>
                    <a:gd name="connsiteY2" fmla="*/ 97482 h 193476"/>
                    <a:gd name="connsiteX3" fmla="*/ 97482 w 193476"/>
                    <a:gd name="connsiteY3" fmla="*/ 2232 h 193476"/>
                    <a:gd name="connsiteX4" fmla="*/ 192732 w 193476"/>
                    <a:gd name="connsiteY4" fmla="*/ 97482 h 193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476" h="193476">
                      <a:moveTo>
                        <a:pt x="192732" y="97482"/>
                      </a:moveTo>
                      <a:cubicBezTo>
                        <a:pt x="192732" y="150088"/>
                        <a:pt x="150088" y="192732"/>
                        <a:pt x="97482" y="192732"/>
                      </a:cubicBezTo>
                      <a:cubicBezTo>
                        <a:pt x="44877" y="192732"/>
                        <a:pt x="2232" y="150088"/>
                        <a:pt x="2232" y="97482"/>
                      </a:cubicBezTo>
                      <a:cubicBezTo>
                        <a:pt x="2232" y="44877"/>
                        <a:pt x="44877" y="2232"/>
                        <a:pt x="97482" y="2232"/>
                      </a:cubicBezTo>
                      <a:cubicBezTo>
                        <a:pt x="150088" y="2232"/>
                        <a:pt x="192732" y="44877"/>
                        <a:pt x="192732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49" name="PA-任意多边形: 形状 5305">
                  <a:extLst>
                    <a:ext uri="{FF2B5EF4-FFF2-40B4-BE49-F238E27FC236}">
                      <a16:creationId xmlns:a16="http://schemas.microsoft.com/office/drawing/2014/main" id="{38F65205-B4F2-1218-EA51-961924EA2435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1810018" y="30287268"/>
                  <a:ext cx="574477" cy="98227"/>
                </a:xfrm>
                <a:custGeom>
                  <a:avLst/>
                  <a:gdLst>
                    <a:gd name="connsiteX0" fmla="*/ 526107 w 574476"/>
                    <a:gd name="connsiteY0" fmla="*/ 97482 h 98226"/>
                    <a:gd name="connsiteX1" fmla="*/ 49857 w 574476"/>
                    <a:gd name="connsiteY1" fmla="*/ 97482 h 98226"/>
                    <a:gd name="connsiteX2" fmla="*/ 2232 w 574476"/>
                    <a:gd name="connsiteY2" fmla="*/ 49857 h 98226"/>
                    <a:gd name="connsiteX3" fmla="*/ 49857 w 574476"/>
                    <a:gd name="connsiteY3" fmla="*/ 2232 h 98226"/>
                    <a:gd name="connsiteX4" fmla="*/ 526107 w 574476"/>
                    <a:gd name="connsiteY4" fmla="*/ 2232 h 98226"/>
                    <a:gd name="connsiteX5" fmla="*/ 573732 w 574476"/>
                    <a:gd name="connsiteY5" fmla="*/ 49857 h 98226"/>
                    <a:gd name="connsiteX6" fmla="*/ 526107 w 574476"/>
                    <a:gd name="connsiteY6" fmla="*/ 97482 h 98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4476" h="98226">
                      <a:moveTo>
                        <a:pt x="526107" y="97482"/>
                      </a:moveTo>
                      <a:lnTo>
                        <a:pt x="49857" y="97482"/>
                      </a:lnTo>
                      <a:cubicBezTo>
                        <a:pt x="23568" y="97482"/>
                        <a:pt x="2232" y="76146"/>
                        <a:pt x="2232" y="49857"/>
                      </a:cubicBezTo>
                      <a:cubicBezTo>
                        <a:pt x="2232" y="23568"/>
                        <a:pt x="23568" y="2232"/>
                        <a:pt x="49857" y="2232"/>
                      </a:cubicBezTo>
                      <a:lnTo>
                        <a:pt x="526107" y="2232"/>
                      </a:lnTo>
                      <a:cubicBezTo>
                        <a:pt x="552396" y="2232"/>
                        <a:pt x="573732" y="23568"/>
                        <a:pt x="573732" y="49857"/>
                      </a:cubicBezTo>
                      <a:cubicBezTo>
                        <a:pt x="573732" y="76146"/>
                        <a:pt x="552396" y="97482"/>
                        <a:pt x="526107" y="97482"/>
                      </a:cubicBezTo>
                      <a:close/>
                    </a:path>
                  </a:pathLst>
                </a:custGeom>
                <a:solidFill>
                  <a:srgbClr val="6D4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243" name="组合 242">
                <a:extLst>
                  <a:ext uri="{FF2B5EF4-FFF2-40B4-BE49-F238E27FC236}">
                    <a16:creationId xmlns:a16="http://schemas.microsoft.com/office/drawing/2014/main" id="{5C890FB5-0C11-0AEF-3901-6CF57B257E96}"/>
                  </a:ext>
                </a:extLst>
              </p:cNvPr>
              <p:cNvGrpSpPr/>
              <p:nvPr/>
            </p:nvGrpSpPr>
            <p:grpSpPr>
              <a:xfrm>
                <a:off x="3098783" y="3342812"/>
                <a:ext cx="0" cy="2545662"/>
                <a:chOff x="3098783" y="3367380"/>
                <a:chExt cx="0" cy="2545662"/>
              </a:xfrm>
            </p:grpSpPr>
            <p:cxnSp>
              <p:nvCxnSpPr>
                <p:cNvPr id="244" name="直接连接符 243">
                  <a:extLst>
                    <a:ext uri="{FF2B5EF4-FFF2-40B4-BE49-F238E27FC236}">
                      <a16:creationId xmlns:a16="http://schemas.microsoft.com/office/drawing/2014/main" id="{7627FF0D-DE31-2839-5A1D-B41E103CD2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8783" y="4632273"/>
                  <a:ext cx="0" cy="1280769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cxnSp>
              <p:nvCxnSpPr>
                <p:cNvPr id="245" name="直接连接符 244">
                  <a:extLst>
                    <a:ext uri="{FF2B5EF4-FFF2-40B4-BE49-F238E27FC236}">
                      <a16:creationId xmlns:a16="http://schemas.microsoft.com/office/drawing/2014/main" id="{D1E53786-854C-F914-BC0E-AD5CD4D8C3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98783" y="3367380"/>
                  <a:ext cx="0" cy="1280769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14B5C7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</p:grpSp>
        </p:grp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D27E47EB-3964-571A-FE2D-39D9B6E14CF2}"/>
                </a:ext>
              </a:extLst>
            </p:cNvPr>
            <p:cNvSpPr/>
            <p:nvPr/>
          </p:nvSpPr>
          <p:spPr>
            <a:xfrm>
              <a:off x="3047775" y="4480283"/>
              <a:ext cx="102016" cy="102016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rgbClr val="14B5C7"/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35" name="文本框 334">
            <a:extLst>
              <a:ext uri="{FF2B5EF4-FFF2-40B4-BE49-F238E27FC236}">
                <a16:creationId xmlns:a16="http://schemas.microsoft.com/office/drawing/2014/main" id="{3971F27A-9927-1A16-02D3-7F74ED81E378}"/>
              </a:ext>
            </a:extLst>
          </p:cNvPr>
          <p:cNvSpPr txBox="1"/>
          <p:nvPr/>
        </p:nvSpPr>
        <p:spPr>
          <a:xfrm>
            <a:off x="4291571" y="3105150"/>
            <a:ext cx="1580173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套牢筹码</a:t>
            </a:r>
          </a:p>
        </p:txBody>
      </p:sp>
      <p:sp>
        <p:nvSpPr>
          <p:cNvPr id="336" name="文本框 335">
            <a:extLst>
              <a:ext uri="{FF2B5EF4-FFF2-40B4-BE49-F238E27FC236}">
                <a16:creationId xmlns:a16="http://schemas.microsoft.com/office/drawing/2014/main" id="{36F806E1-6546-A635-9920-9A8776DDC0B4}"/>
              </a:ext>
            </a:extLst>
          </p:cNvPr>
          <p:cNvSpPr txBox="1"/>
          <p:nvPr/>
        </p:nvSpPr>
        <p:spPr>
          <a:xfrm>
            <a:off x="5172033" y="3961066"/>
            <a:ext cx="1580173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不赚不亏</a:t>
            </a:r>
          </a:p>
        </p:txBody>
      </p:sp>
      <p:sp>
        <p:nvSpPr>
          <p:cNvPr id="337" name="文本框 336">
            <a:extLst>
              <a:ext uri="{FF2B5EF4-FFF2-40B4-BE49-F238E27FC236}">
                <a16:creationId xmlns:a16="http://schemas.microsoft.com/office/drawing/2014/main" id="{8E6ECE2F-29A7-948E-7B37-4447F9F57883}"/>
              </a:ext>
            </a:extLst>
          </p:cNvPr>
          <p:cNvSpPr txBox="1"/>
          <p:nvPr/>
        </p:nvSpPr>
        <p:spPr>
          <a:xfrm>
            <a:off x="4263233" y="4768515"/>
            <a:ext cx="1580173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获利筹码</a:t>
            </a:r>
          </a:p>
        </p:txBody>
      </p:sp>
      <p:cxnSp>
        <p:nvCxnSpPr>
          <p:cNvPr id="338" name="直接连接符 337">
            <a:extLst>
              <a:ext uri="{FF2B5EF4-FFF2-40B4-BE49-F238E27FC236}">
                <a16:creationId xmlns:a16="http://schemas.microsoft.com/office/drawing/2014/main" id="{B6C91786-C8D2-A2A2-2818-D2CF254B733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572375" y="2860246"/>
            <a:ext cx="0" cy="2594798"/>
          </a:xfrm>
          <a:prstGeom prst="line">
            <a:avLst/>
          </a:prstGeom>
          <a:noFill/>
          <a:ln w="12700" cap="flat" cmpd="sng" algn="ctr">
            <a:solidFill>
              <a:srgbClr val="FF9409"/>
            </a:solidFill>
            <a:prstDash val="lg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32568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298DBA3-6D9D-2D4D-F7B6-1DE43BBCBD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筹码峰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BE1F728-39AA-2097-4B6C-9EC718F5B8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496696"/>
            <a:ext cx="7820008" cy="506496"/>
          </a:xfrm>
        </p:spPr>
        <p:txBody>
          <a:bodyPr/>
          <a:lstStyle/>
          <a:p>
            <a:r>
              <a:rPr lang="zh-CN" altLang="en-US" dirty="0"/>
              <a:t>筹码的峰值</a:t>
            </a:r>
            <a:r>
              <a:rPr lang="en-US" altLang="zh-CN" dirty="0"/>
              <a:t>—</a:t>
            </a:r>
            <a:r>
              <a:rPr lang="zh-CN" altLang="en-US" dirty="0"/>
              <a:t>持有筹码最高的一段，往往是主力控筹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C888081-A9A3-0570-3E0F-104B59F7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43" y="1083595"/>
            <a:ext cx="7228114" cy="4065814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DE9132D-E703-0FF4-6AAC-0F79D9846D65}"/>
              </a:ext>
            </a:extLst>
          </p:cNvPr>
          <p:cNvCxnSpPr>
            <a:cxnSpLocks/>
          </p:cNvCxnSpPr>
          <p:nvPr/>
        </p:nvCxnSpPr>
        <p:spPr>
          <a:xfrm>
            <a:off x="3703226" y="3116502"/>
            <a:ext cx="4951824" cy="0"/>
          </a:xfrm>
          <a:prstGeom prst="line">
            <a:avLst/>
          </a:prstGeom>
          <a:noFill/>
          <a:ln w="12700" cap="flat" cmpd="sng" algn="ctr">
            <a:solidFill>
              <a:srgbClr val="FF9409"/>
            </a:solidFill>
            <a:prstDash val="lgDash"/>
            <a:miter lim="800000"/>
          </a:ln>
          <a:effectLst/>
        </p:spPr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6D1B324-C1A4-A47C-6C27-FD6C2D9E540B}"/>
              </a:ext>
            </a:extLst>
          </p:cNvPr>
          <p:cNvSpPr/>
          <p:nvPr/>
        </p:nvSpPr>
        <p:spPr>
          <a:xfrm>
            <a:off x="8591919" y="256196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筹码峰</a:t>
            </a:r>
          </a:p>
        </p:txBody>
      </p:sp>
    </p:spTree>
    <p:extLst>
      <p:ext uri="{BB962C8B-B14F-4D97-AF65-F5344CB8AC3E}">
        <p14:creationId xmlns:p14="http://schemas.microsoft.com/office/powerpoint/2010/main" val="1042017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71"/>
  <p:tag name="PASUBTYPE" val="290"/>
  <p:tag name="RESOURCELIBID_SHAPE" val="346846"/>
  <p:tag name="RESOURCELIB_SHAPETYP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71"/>
  <p:tag name="PASUBTYPE" val="290"/>
  <p:tag name="RESOURCELIBID_SHAPE" val="347138"/>
  <p:tag name="RESOURCELIB_SHAPETYP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71"/>
  <p:tag name="PASUBTYPE" val="290"/>
  <p:tag name="RESOURCELIBID_SHAPE" val="348537"/>
  <p:tag name="RESOURCELIB_SHAPETYP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71"/>
  <p:tag name="PASUBTYPE" val="290"/>
  <p:tag name="RESOURCELIBID_SHAPE" val="346846"/>
  <p:tag name="RESOURCELIB_SHAPETYP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71"/>
  <p:tag name="PASUBTYPE" val="290"/>
  <p:tag name="RESOURCELIBID_SHAPE" val="346846"/>
  <p:tag name="RESOURCELIB_SHAPETYP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71"/>
  <p:tag name="PASUBTYPE" val="290"/>
  <p:tag name="RESOURCELIBID_SHAPE" val="348537"/>
  <p:tag name="RESOURCELIB_SHAPETYP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71"/>
  <p:tag name="PASUBTYPE" val="290"/>
  <p:tag name="RESOURCELIBID_SHAPE" val="348537"/>
  <p:tag name="RESOURCELIB_SHAPETYP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71"/>
  <p:tag name="PASUBTYPE" val="290"/>
  <p:tag name="RESOURCELIBID_SHAPE" val="348537"/>
  <p:tag name="RESOURCELIB_SHAPETYP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71"/>
  <p:tag name="PASUBTYPE" val="290"/>
  <p:tag name="RESOURCELIBID_SHAPE" val="347138"/>
  <p:tag name="RESOURCELIB_SHAPETYP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  <p:tag name="PAMAINTYPE" val="4"/>
  <p:tag name="PATYPE" val="171"/>
  <p:tag name="PASUBTYPE" val="290"/>
  <p:tag name="RESOURCELIBID_SHAPE" val="347138"/>
  <p:tag name="RESOURCELIB_SHAPETYP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853</Words>
  <Application>Microsoft Office PowerPoint</Application>
  <PresentationFormat>宽屏</PresentationFormat>
  <Paragraphs>101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1342</cp:revision>
  <dcterms:created xsi:type="dcterms:W3CDTF">2019-06-19T02:08:00Z</dcterms:created>
  <dcterms:modified xsi:type="dcterms:W3CDTF">2025-05-21T08:34:11Z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EBF8DB5FD94B49F7B17BC65F9BA08668</vt:lpwstr>
  </property>
</Properties>
</file>