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54" r:id="rId3"/>
    <p:sldId id="1455" r:id="rId4"/>
    <p:sldId id="1459" r:id="rId5"/>
    <p:sldId id="1456" r:id="rId6"/>
    <p:sldId id="1439" r:id="rId7"/>
    <p:sldId id="1457" r:id="rId8"/>
    <p:sldId id="1458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46" y="270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多空博弈加剧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拿住线上股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2026/5/21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127" y="1169712"/>
            <a:ext cx="5664414" cy="43126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159" y="956903"/>
            <a:ext cx="5156714" cy="46788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2.5~3</a:t>
            </a:r>
            <a:r>
              <a:rPr lang="zh-CN" altLang="en-US" dirty="0"/>
              <a:t>万亿，日线金叉，周线死叉，游资帮派首次流出，震荡提升，持线上股底仓；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0180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586" y="813599"/>
            <a:ext cx="3527327" cy="3715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3320" y="1066374"/>
            <a:ext cx="4009138" cy="3727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853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r="260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4438064-547A-AD9C-ADFA-473168E02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55EBBC-E9AC-06F5-91EB-76407E0B40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0EEBA0-15A2-6117-1188-ACE033C89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28B054-5319-DE42-3EE9-E5A05067D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6F431B-02BE-DC34-1EE5-D54C79D06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64452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强势行情的选股和操作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" y="1135400"/>
            <a:ext cx="7860995" cy="442180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r="2482"/>
          <a:stretch>
            <a:fillRect/>
          </a:stretch>
        </p:blipFill>
        <p:spPr>
          <a:xfrm>
            <a:off x="8425543" y="1141413"/>
            <a:ext cx="3309257" cy="442181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108" y="2791613"/>
            <a:ext cx="2617392" cy="95457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108" y="4004805"/>
            <a:ext cx="2617392" cy="104695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1622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1810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5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495</Words>
  <Application>Microsoft Office PowerPoint</Application>
  <PresentationFormat>宽屏</PresentationFormat>
  <Paragraphs>70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2098</cp:revision>
  <dcterms:created xsi:type="dcterms:W3CDTF">2019-06-19T02:08:00Z</dcterms:created>
  <dcterms:modified xsi:type="dcterms:W3CDTF">2026-05-21T01:38:32Z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EBF8DB5FD94B49F7B17BC65F9BA08668</vt:lpwstr>
  </property>
</Properties>
</file>