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11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多空厮杀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把握择时操作节奏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2026/5/22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3</a:t>
            </a:r>
            <a:r>
              <a:rPr lang="zh-CN" altLang="en-US" dirty="0"/>
              <a:t>万亿以上，游资接筹，极端下行看反抽，周线死叉，日线表现会不稳定；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135400"/>
            <a:ext cx="7860995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2482"/>
          <a:stretch>
            <a:fillRect/>
          </a:stretch>
        </p:blipFill>
        <p:spPr>
          <a:xfrm>
            <a:off x="8425543" y="1141413"/>
            <a:ext cx="3309257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08" y="2791613"/>
            <a:ext cx="2617392" cy="9545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108" y="4004805"/>
            <a:ext cx="2617392" cy="10469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1810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492</Words>
  <Application>Microsoft Office PowerPoint</Application>
  <PresentationFormat>宽屏</PresentationFormat>
  <Paragraphs>70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2101</cp:revision>
  <dcterms:created xsi:type="dcterms:W3CDTF">2019-06-19T02:08:00Z</dcterms:created>
  <dcterms:modified xsi:type="dcterms:W3CDTF">2026-05-22T01:40:07Z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EBF8DB5FD94B49F7B17BC65F9BA08668</vt:lpwstr>
  </property>
</Properties>
</file>