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68" r:id="rId2"/>
    <p:sldId id="1454" r:id="rId3"/>
    <p:sldId id="1455" r:id="rId4"/>
    <p:sldId id="1456" r:id="rId5"/>
    <p:sldId id="1439" r:id="rId6"/>
    <p:sldId id="1457" r:id="rId7"/>
    <p:sldId id="1432" r:id="rId8"/>
    <p:sldId id="1419" r:id="rId9"/>
    <p:sldId id="1452" r:id="rId10"/>
    <p:sldId id="1201" r:id="rId11"/>
    <p:sldId id="734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9"/>
            <p14:sldId id="1457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146" y="204"/>
      </p:cViewPr>
      <p:guideLst>
        <p:guide pos="7400"/>
        <p:guide pos="288"/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重回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3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万亿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主战强者恒强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2026/5/7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3</a:t>
            </a:r>
            <a:r>
              <a:rPr dirty="0"/>
              <a:t>万亿以上，</a:t>
            </a:r>
            <a:r>
              <a:rPr lang="zh-CN" altLang="en-US" dirty="0"/>
              <a:t>日周金叉，仓位</a:t>
            </a:r>
            <a:r>
              <a:rPr lang="en-US" altLang="zh-CN" dirty="0"/>
              <a:t>9</a:t>
            </a:r>
            <a:r>
              <a:rPr lang="zh-CN" altLang="en-US" dirty="0"/>
              <a:t>成以上；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0180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FD306C-66FA-9E2F-7806-7E5911D82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766421"/>
            <a:ext cx="3626103" cy="3810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904C68-CE59-412B-1DE3-36D2553B1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552" y="1005839"/>
            <a:ext cx="5132676" cy="4937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" b="652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" b="325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D807FB-0188-D10E-CA4A-82B6C40AC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>
            <a:extLst>
              <a:ext uri="{FF2B5EF4-FFF2-40B4-BE49-F238E27FC236}">
                <a16:creationId xmlns:a16="http://schemas.microsoft.com/office/drawing/2014/main" id="{862D17C0-4F2E-3A5A-C6C1-291CAB59A62E}"/>
              </a:ext>
            </a:extLst>
          </p:cNvPr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>
            <a:extLst>
              <a:ext uri="{FF2B5EF4-FFF2-40B4-BE49-F238E27FC236}">
                <a16:creationId xmlns:a16="http://schemas.microsoft.com/office/drawing/2014/main" id="{DA347BE4-33CD-43AB-7FFD-262ADDF745F8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4F50FA0-D3AB-181B-5572-95A8D9A3C8F7}"/>
              </a:ext>
            </a:extLst>
          </p:cNvPr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C0FEC42-5359-6B43-3AB9-9B7812AA17BA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1B00A500-966A-795B-2E1B-D4DAF9C2D267}"/>
                </a:ext>
              </a:extLst>
            </p:cNvPr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30D13890-7725-3CED-72A2-C0153D689F24}"/>
              </a:ext>
            </a:extLst>
          </p:cNvPr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FA06905-6D0A-99EC-624E-E92A4666AB4C}"/>
              </a:ext>
            </a:extLst>
          </p:cNvPr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C8EF0CB-CA07-D792-62C6-18DBDD3AA9F4}"/>
              </a:ext>
            </a:extLst>
          </p:cNvPr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BC3F48D-69BC-268C-E9EB-6ADE9B929D7D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6F19324C-1420-1E7E-7BC1-CECCC166EF6B}"/>
                </a:ext>
              </a:extLst>
            </p:cNvPr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A02DD55-DBA5-49C4-5D4B-1319EDABC9C7}"/>
              </a:ext>
            </a:extLst>
          </p:cNvPr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ACBD207-397D-DC34-223E-5521AAB3696E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D10D849-BA3D-3EC6-A53F-E064DAB728A8}"/>
                </a:ext>
              </a:extLst>
            </p:cNvPr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64079F4-12A3-44C7-1141-BD5DC70C3528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060C936-658D-CB3F-2452-D052F2D9F836}"/>
              </a:ext>
            </a:extLst>
          </p:cNvPr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F08FE79-8354-20A0-7A7B-44778CA26D25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73457ABA-BDA8-15D7-DF98-E67BE954D260}"/>
                </a:ext>
              </a:extLst>
            </p:cNvPr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E898CBE-C209-58B1-C257-7E793363EF21}"/>
              </a:ext>
            </a:extLst>
          </p:cNvPr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38A2897E-E146-A2F0-577F-04B66EDD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AFF523A-9124-9E61-0D1C-61F7090DE24B}"/>
              </a:ext>
            </a:extLst>
          </p:cNvPr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>
            <a:extLst>
              <a:ext uri="{FF2B5EF4-FFF2-40B4-BE49-F238E27FC236}">
                <a16:creationId xmlns:a16="http://schemas.microsoft.com/office/drawing/2014/main" id="{46BDBDCC-8FCC-5F6F-492A-B8C79D0A3FE9}"/>
              </a:ext>
            </a:extLst>
          </p:cNvPr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  <p:extLst>
      <p:ext uri="{BB962C8B-B14F-4D97-AF65-F5344CB8AC3E}">
        <p14:creationId xmlns:p14="http://schemas.microsoft.com/office/powerpoint/2010/main" val="142048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r="1102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2311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5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6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85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169712"/>
            <a:ext cx="5762269" cy="43126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4814" y="1103793"/>
            <a:ext cx="4012686" cy="438509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412</Words>
  <Application>Microsoft Office PowerPoint</Application>
  <PresentationFormat>宽屏</PresentationFormat>
  <Paragraphs>65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2074</cp:revision>
  <dcterms:created xsi:type="dcterms:W3CDTF">2019-06-19T02:08:00Z</dcterms:created>
  <dcterms:modified xsi:type="dcterms:W3CDTF">2026-05-07T01:22:33Z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