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5" r:id="rId3"/>
    <p:sldId id="586" r:id="rId4"/>
    <p:sldId id="597" r:id="rId5"/>
    <p:sldId id="592" r:id="rId6"/>
    <p:sldId id="594" r:id="rId7"/>
    <p:sldId id="596" r:id="rId8"/>
    <p:sldId id="593" r:id="rId9"/>
    <p:sldId id="272" r:id="rId10"/>
    <p:sldId id="599" r:id="rId11"/>
    <p:sldId id="598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16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方建伟拷贝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公募狙击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基金经理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市场行情分析（</a:t>
            </a:r>
            <a:r>
              <a:rPr lang="en-US" altLang="zh-CN" sz="2800" b="1">
                <a:solidFill>
                  <a:schemeClr val="bg1"/>
                </a:solidFill>
              </a:rPr>
              <a:t>5</a:t>
            </a:r>
            <a:r>
              <a:rPr lang="en-US" altLang="zh-CN" sz="2800" b="1">
                <a:solidFill>
                  <a:schemeClr val="bg1"/>
                </a:solidFill>
              </a:rPr>
              <a:t>-24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0660" y="3935730"/>
            <a:ext cx="11844655" cy="2300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、周四破跌牛线，而周五又收复回来了；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、流动资金基本处于微红与微绿之间；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、捕捞季节金叉与死叉反复交替；</a:t>
            </a:r>
            <a:endParaRPr lang="zh-CN" altLang="en-US"/>
          </a:p>
          <a:p>
            <a:endParaRPr lang="zh-CN"/>
          </a:p>
          <a:p>
            <a:r>
              <a:rPr lang="zh-CN" altLang="en-US"/>
              <a:t>总结：周四的杀跌，技术上修复了顶背离的调整需求；而周五又重新突破牛线，则是强势表现；</a:t>
            </a:r>
            <a:endParaRPr lang="zh-CN" altLang="en-US"/>
          </a:p>
          <a:p>
            <a:r>
              <a:rPr lang="zh-CN" altLang="en-US"/>
              <a:t>下周可看捕捞季节金叉的机会，特别是流动资金又翻红的话，则仍然是向上趋势。</a:t>
            </a:r>
            <a:endParaRPr lang="zh-CN" altLang="en-US"/>
          </a:p>
          <a:p>
            <a:r>
              <a:rPr lang="zh-CN" altLang="en-US"/>
              <a:t>注意市场高低转换，可关注主题方向【外骨骼】【储能】【机器人】。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660" y="875665"/>
            <a:ext cx="6866890" cy="270065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960" y="875665"/>
            <a:ext cx="4305300" cy="157543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560" y="2668270"/>
            <a:ext cx="3695700" cy="20955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公募狙击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TextBox 1"/>
          <p:cNvSpPr txBox="1"/>
          <p:nvPr>
            <p:custDataLst>
              <p:tags r:id="rId1"/>
            </p:custDataLst>
          </p:nvPr>
        </p:nvSpPr>
        <p:spPr>
          <a:xfrm>
            <a:off x="635" y="4770755"/>
            <a:ext cx="12099290" cy="95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、选择最新的季度（一般当季结束后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个交易日更新），主动基金（主动意愿选择买卖）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、选择十大重仓：全部持仓是年报和半年报才有的数据，而十大重仓是每个季度都有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股股本比增加说明基金买入增加了，而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持仓基金数增加有可能只是机构多了，但量不一定多。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923290"/>
            <a:ext cx="12192000" cy="3673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基金经理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72160"/>
            <a:ext cx="12192000" cy="5586095"/>
          </a:xfrm>
          <a:prstGeom prst="rect">
            <a:avLst/>
          </a:prstGeom>
        </p:spPr>
      </p:pic>
      <p:sp>
        <p:nvSpPr>
          <p:cNvPr id="7" name="TextBox 1"/>
          <p:cNvSpPr txBox="1"/>
          <p:nvPr>
            <p:custDataLst>
              <p:tags r:id="rId2"/>
            </p:custDataLst>
          </p:nvPr>
        </p:nvSpPr>
        <p:spPr>
          <a:xfrm>
            <a:off x="4157345" y="1370330"/>
            <a:ext cx="3847465" cy="95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年（经历过牛熊）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、年化收益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&gt;15%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>
            <p:custDataLst>
              <p:tags r:id="rId3"/>
            </p:custDataLst>
          </p:nvPr>
        </p:nvSpPr>
        <p:spPr>
          <a:xfrm>
            <a:off x="8253730" y="5030470"/>
            <a:ext cx="3847465" cy="95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关注优秀的基金经理增买什么？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关注方向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20" y="760730"/>
            <a:ext cx="5991225" cy="196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2722880"/>
            <a:ext cx="5962650" cy="1952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4675505"/>
            <a:ext cx="5981700" cy="198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370" y="4675505"/>
            <a:ext cx="5991225" cy="1924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370" y="2741930"/>
            <a:ext cx="5972175" cy="1914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945" y="723900"/>
            <a:ext cx="5972175" cy="1952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实战运用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5"/>
            <a:ext cx="12192000" cy="5327650"/>
          </a:xfrm>
          <a:prstGeom prst="rect">
            <a:avLst/>
          </a:prstGeom>
        </p:spPr>
      </p:pic>
      <p:sp>
        <p:nvSpPr>
          <p:cNvPr id="5" name="TextBox 1"/>
          <p:cNvSpPr txBox="1"/>
          <p:nvPr>
            <p:custDataLst>
              <p:tags r:id="rId2"/>
            </p:custDataLst>
          </p:nvPr>
        </p:nvSpPr>
        <p:spPr>
          <a:xfrm>
            <a:off x="4425950" y="2369820"/>
            <a:ext cx="5932805" cy="534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选择一季度基金加仓，而股价却没有怎么表现的。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6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7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武</cp:lastModifiedBy>
  <cp:revision>731</cp:revision>
  <dcterms:created xsi:type="dcterms:W3CDTF">2019-06-19T02:08:00Z</dcterms:created>
  <dcterms:modified xsi:type="dcterms:W3CDTF">2026-05-24T11:19:16Z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59BC3DF784374FFE9248BDD012039189_13</vt:lpwstr>
  </property>
</Properties>
</file>