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23"/>
  </p:notesMasterIdLst>
  <p:sldIdLst>
    <p:sldId id="336" r:id="rId5"/>
    <p:sldId id="337" r:id="rId6"/>
    <p:sldId id="338" r:id="rId7"/>
    <p:sldId id="449" r:id="rId8"/>
    <p:sldId id="432" r:id="rId9"/>
    <p:sldId id="433" r:id="rId10"/>
    <p:sldId id="342" r:id="rId11"/>
    <p:sldId id="439" r:id="rId12"/>
    <p:sldId id="434" r:id="rId13"/>
    <p:sldId id="435" r:id="rId14"/>
    <p:sldId id="450" r:id="rId15"/>
    <p:sldId id="379" r:id="rId16"/>
    <p:sldId id="383" r:id="rId17"/>
    <p:sldId id="436" r:id="rId18"/>
    <p:sldId id="437" r:id="rId19"/>
    <p:sldId id="451" r:id="rId20"/>
    <p:sldId id="358" r:id="rId21"/>
    <p:sldId id="271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2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43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5.xml"/><Relationship Id="rId2" Type="http://schemas.openxmlformats.org/officeDocument/2006/relationships/image" Target="../media/image8.png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4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5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7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8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9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0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1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8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9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0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3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滚动控盘</a:t>
            </a:r>
            <a:endParaRPr 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智尊寻龙</a:t>
            </a:r>
            <a:endParaRPr 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05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28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6035" y="737235"/>
            <a:ext cx="9742805" cy="52901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滚动控盘三线上移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0790" y="737235"/>
            <a:ext cx="9742805" cy="52901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0950" y="739775"/>
            <a:ext cx="9690735" cy="52622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62075" y="741680"/>
            <a:ext cx="9683750" cy="52584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5480" y="189611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1280" y="278066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5480" y="366522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59960" y="167894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滚动控盘寻龙战法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030980" y="159575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67480" y="33623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67480" y="247904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59960" y="256222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滚动控盘寻龙选股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59960" y="34455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滚动控盘三线上移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滚动控盘寻龙战法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057" y="737348"/>
            <a:ext cx="9696684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529" y="776107"/>
            <a:ext cx="9563740" cy="518035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277" y="723801"/>
            <a:ext cx="9755445" cy="5284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滚动控盘寻龙选股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0790" y="737235"/>
            <a:ext cx="9775190" cy="53079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21130" y="754380"/>
            <a:ext cx="9653905" cy="5241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N2UxMjFlNWEzZDEwZGQ5ZDQ5NGE5OGQ3MjNmMWE1N2Y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750</Words>
  <Application>WPS 演示</Application>
  <PresentationFormat>宽屏</PresentationFormat>
  <Paragraphs>80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俏俏</cp:lastModifiedBy>
  <cp:revision>298</cp:revision>
  <dcterms:created xsi:type="dcterms:W3CDTF">2019-06-19T02:08:00Z</dcterms:created>
  <dcterms:modified xsi:type="dcterms:W3CDTF">2025-05-28T08:58:54Z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E148749E95FC4339B201B50B0D9E24EB_13</vt:lpwstr>
  </property>
</Properties>
</file>