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6" r:id="rId6"/>
    <p:sldId id="324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7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8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1.png"/><Relationship Id="rId7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9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2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科技热潮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chemeClr val="tx1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主线</a:t>
            </a:r>
            <a:r>
              <a:rPr lang="en-US" altLang="zh-CN" sz="2200" b="1">
                <a:solidFill>
                  <a:srgbClr val="FF0000"/>
                </a:solidFill>
              </a:rPr>
              <a:t>→</a:t>
            </a:r>
            <a:r>
              <a:rPr lang="zh-CN" altLang="en-US" sz="2200" b="1">
                <a:solidFill>
                  <a:srgbClr val="FF000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sz="2000" b="1">
                <a:solidFill>
                  <a:srgbClr val="FF0000"/>
                </a:solidFill>
              </a:rPr>
              <a:t>红阶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进！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715" y="4356735"/>
            <a:ext cx="2432050" cy="2299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-133350" y="6008370"/>
            <a:ext cx="92075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418</a:t>
            </a:r>
            <a:r>
              <a:rPr lang="zh-CN" altLang="en-US" sz="2200" b="1">
                <a:solidFill>
                  <a:srgbClr val="FF0000"/>
                </a:solidFill>
              </a:rPr>
              <a:t>福利来袭：年度版</a:t>
            </a:r>
            <a:r>
              <a:rPr lang="en-US" altLang="zh-CN" sz="2200" b="1">
                <a:solidFill>
                  <a:srgbClr val="FF0000"/>
                </a:solidFill>
              </a:rPr>
              <a:t>8.8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872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768</a:t>
            </a:r>
            <a:r>
              <a:rPr lang="zh-CN" altLang="en-US" sz="2200" b="1">
                <a:solidFill>
                  <a:srgbClr val="FF0000"/>
                </a:solidFill>
              </a:rPr>
              <a:t>元，</a:t>
            </a:r>
            <a:r>
              <a:rPr lang="en-US" altLang="zh-CN" sz="2200" b="1">
                <a:solidFill>
                  <a:srgbClr val="FF0000"/>
                </a:solidFill>
              </a:rPr>
              <a:t>2</a:t>
            </a:r>
            <a:r>
              <a:rPr lang="zh-CN" altLang="en-US" sz="2200" b="1">
                <a:solidFill>
                  <a:srgbClr val="FF0000"/>
                </a:solidFill>
              </a:rPr>
              <a:t>年版</a:t>
            </a:r>
            <a:r>
              <a:rPr lang="en-US" altLang="zh-CN" sz="2200" b="1">
                <a:solidFill>
                  <a:srgbClr val="FF0000"/>
                </a:solidFill>
              </a:rPr>
              <a:t>7.5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1744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ym typeface="+mn-ea"/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1308</a:t>
            </a:r>
            <a:r>
              <a:rPr lang="zh-CN" altLang="en-US" sz="2200" b="1">
                <a:solidFill>
                  <a:srgbClr val="FF0000"/>
                </a:solidFill>
              </a:rPr>
              <a:t>元。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200" y="4969510"/>
            <a:ext cx="10936605" cy="142875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放量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4800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亿，突破三万亿，流动资金持续翻红，短线上攻持续向上，熊线上移。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8850" y="520065"/>
            <a:ext cx="7832090" cy="4449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45890" y="1981835"/>
            <a:ext cx="7710805" cy="26301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整体向好的行情中，多种思路（如顺势做科技、科技内部高低切换、板块轮动至低位等）都有演绎空间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科技线处于高潮，低位板块悄然走强：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存储等海外链已充分演绎，叠加国产链爆发，科技线整体处于高潮阶段，后续参与更偏向博弈波动，需注重前排。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券商、地产等低位板块已走出小趋势，市场可能在不同阶段呈现科技线与低位板块的轮动，两者皆可为。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6210" y="776605"/>
            <a:ext cx="3817620" cy="5494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1190"/>
            <a:ext cx="4937125" cy="5797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15" y="4145280"/>
            <a:ext cx="2432050" cy="2280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WPS 演示</Application>
  <PresentationFormat>宽屏</PresentationFormat>
  <Paragraphs>148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KSOFD723FC5D</vt:lpstr>
      <vt:lpstr>方正宝黑体 简 Medium</vt:lpstr>
      <vt:lpstr>清雅黑体</vt:lpstr>
      <vt:lpstr>方正宝黑体 简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284</cp:revision>
  <dcterms:created xsi:type="dcterms:W3CDTF">2019-06-19T02:08:00Z</dcterms:created>
  <dcterms:modified xsi:type="dcterms:W3CDTF">2026-05-06T09:42:16Z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979854331A8F49FABBEB683684A45EDC_13</vt:lpwstr>
  </property>
</Properties>
</file>