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6" r:id="rId6"/>
    <p:sldId id="324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7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8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1.png"/><Relationship Id="rId7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9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2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阴包阳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chemeClr val="tx1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/>
              <a:t>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主线</a:t>
            </a:r>
            <a:r>
              <a:rPr lang="en-US" altLang="zh-CN" sz="2200" b="1">
                <a:solidFill>
                  <a:srgbClr val="FF0000"/>
                </a:solidFill>
              </a:rPr>
              <a:t>→</a:t>
            </a:r>
            <a:r>
              <a:rPr lang="zh-CN" altLang="en-US" sz="2200" b="1">
                <a:solidFill>
                  <a:srgbClr val="FF0000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b="1">
                <a:solidFill>
                  <a:srgbClr val="FF0000"/>
                </a:solidFill>
              </a:rPr>
              <a:t>红阶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进！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33350" y="6008370"/>
            <a:ext cx="116071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5月限时优惠：季度版：¥218；年度版：¥872（加送1个月 → 享13个月）；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两年版：¥1744（加送3个月 → 享27个月）。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0195" y="4525010"/>
            <a:ext cx="40671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200" y="4969510"/>
            <a:ext cx="10936605" cy="142875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三高的风险信号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--</a:t>
            </a:r>
            <a:r>
              <a:rPr lang="zh-CN" altLang="en-US"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高价、高乖离率、高控盘批量放量阴线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67625" y="1294765"/>
            <a:ext cx="437197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九转序列显示多个指数日线高8的信号，该指标预示市场已不宜盲目追涨，市场大概率进入1-3个交易日的调整周期，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若调整以温和震荡、缩量回踩的方式展开，则属于健康的洗盘，后续仍有冲高动能。反之，若出现</a:t>
            </a:r>
            <a:r>
              <a:rPr lang="zh-CN" altLang="en-US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放量急跌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、则可能触发日线级别顶部结构，届时才会影响当下的中期向上趋势。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430" y="601345"/>
            <a:ext cx="7105650" cy="3990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62595" y="1786890"/>
            <a:ext cx="3508375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</a:rPr>
              <a:t>高控盘尚未出现批量放量阴线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935" y="960755"/>
            <a:ext cx="736282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295775" cy="5861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0" y="4200525"/>
            <a:ext cx="4580890" cy="2154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WPS 演示</Application>
  <PresentationFormat>宽屏</PresentationFormat>
  <Paragraphs>148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KSOFBD28ECAF</vt:lpstr>
      <vt:lpstr>KSOFDDF4E7ED</vt:lpstr>
      <vt:lpstr>Calibri</vt:lpstr>
      <vt:lpstr>KSOFD723FC5D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清雅黑体</vt:lpstr>
      <vt:lpstr>方正宝黑体 简 Light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291</cp:revision>
  <dcterms:created xsi:type="dcterms:W3CDTF">2019-06-19T02:08:00Z</dcterms:created>
  <dcterms:modified xsi:type="dcterms:W3CDTF">2026-05-14T12:42:36Z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25A23A2D407544D58077D461542B2AC4_13</vt:lpwstr>
  </property>
</Properties>
</file>