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3"/>
    <p:sldId id="321" r:id="rId4"/>
    <p:sldId id="322" r:id="rId5"/>
    <p:sldId id="326" r:id="rId6"/>
    <p:sldId id="313" r:id="rId7"/>
    <p:sldId id="314" r:id="rId8"/>
    <p:sldId id="315" r:id="rId9"/>
    <p:sldId id="317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0.xml"/><Relationship Id="rId2" Type="http://schemas.openxmlformats.org/officeDocument/2006/relationships/image" Target="../media/image16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2.xml"/><Relationship Id="rId2" Type="http://schemas.openxmlformats.org/officeDocument/2006/relationships/image" Target="../media/image17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../media/image20.png"/><Relationship Id="rId7" Type="http://schemas.openxmlformats.org/officeDocument/2006/relationships/tags" Target="../tags/tag87.xml"/><Relationship Id="rId6" Type="http://schemas.openxmlformats.org/officeDocument/2006/relationships/image" Target="../media/image19.pn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18.png"/><Relationship Id="rId2" Type="http://schemas.openxmlformats.org/officeDocument/2006/relationships/tags" Target="../tags/tag84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image" Target="../media/image21.png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4.xml"/><Relationship Id="rId4" Type="http://schemas.openxmlformats.org/officeDocument/2006/relationships/image" Target="../media/image1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放量长阴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短线上攻，中线上攻；流动资金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chemeClr val="tx1"/>
                </a:solidFill>
              </a:rPr>
              <a:t>主线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zh-CN" altLang="en-US" sz="2200" b="1">
                <a:solidFill>
                  <a:schemeClr val="tx1"/>
                </a:solidFill>
              </a:rPr>
              <a:t>持续性。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b="1">
                <a:solidFill>
                  <a:srgbClr val="FF0000"/>
                </a:solidFill>
              </a:rPr>
              <a:t>红阶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进！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33350" y="6008370"/>
            <a:ext cx="116071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5月限时优惠：季度版：¥218；年度版：¥872（加送1个月 → 享13个月）；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两年版：¥1744（加送3个月 → 享27个月）。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195" y="4525010"/>
            <a:ext cx="406717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6210" y="4773295"/>
            <a:ext cx="10936605" cy="178562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短期：反弹被一根阴线吞没，中短线上攻向下市场可能重回弱震荡调整状态。由于周四下午的下跌属于加速调整，现在需要等下跌速度下降，从急跌到缓跌，值得关注的潜在拐点，可能出现在连续回调后或情绪冰点后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长期：拉长周期看，单日的大跌并不会改变市场固有的运行节奏，外围市场（美股、韩股）和前期主线（如</a:t>
            </a:r>
            <a:r>
              <a:rPr lang="en-US" altLang="zh-CN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AI）</a:t>
            </a:r>
            <a:r>
              <a:rPr lang="zh-CN" altLang="en-US"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并未发生质变。</a:t>
            </a:r>
            <a:endParaRPr lang="zh-CN" altLang="en-US" sz="16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70" y="776605"/>
            <a:ext cx="7200000" cy="400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0555"/>
            <a:ext cx="4295775" cy="5861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0" y="4200525"/>
            <a:ext cx="4580890" cy="2154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WPS 演示</Application>
  <PresentationFormat>宽屏</PresentationFormat>
  <Paragraphs>130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方正悠黑体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295</cp:revision>
  <dcterms:created xsi:type="dcterms:W3CDTF">2019-06-19T02:08:00Z</dcterms:created>
  <dcterms:modified xsi:type="dcterms:W3CDTF">2026-05-21T12:42:13Z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FB7708B82F0041BAB5717DE5F6ADA806_13</vt:lpwstr>
  </property>
</Properties>
</file>