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335" r:id="rId6"/>
    <p:sldId id="1340" r:id="rId7"/>
    <p:sldId id="878" r:id="rId8"/>
    <p:sldId id="1329" r:id="rId9"/>
    <p:sldId id="1336" r:id="rId10"/>
    <p:sldId id="1338" r:id="rId11"/>
    <p:sldId id="1337" r:id="rId12"/>
    <p:sldId id="1339" r:id="rId13"/>
    <p:sldId id="1341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335"/>
            <p14:sldId id="1340"/>
          </p14:sldIdLst>
        </p14:section>
        <p14:section name="市场节奏" id="{D8B0A2C5-1F55-4F56-9B21-CF550DA541C3}">
          <p14:sldIdLst>
            <p14:sldId id="878"/>
            <p14:sldId id="1329"/>
            <p14:sldId id="1336"/>
            <p14:sldId id="1338"/>
            <p14:sldId id="1337"/>
            <p14:sldId id="1339"/>
            <p14:sldId id="134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11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11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6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9.png"/><Relationship Id="rId3" Type="http://schemas.openxmlformats.org/officeDocument/2006/relationships/tags" Target="../tags/tag23.xml"/><Relationship Id="rId2" Type="http://schemas.openxmlformats.org/officeDocument/2006/relationships/image" Target="../media/image18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流沙河</a:t>
            </a:r>
            <a:endParaRPr lang="en-US" altLang="zh-CN" dirty="0"/>
          </a:p>
        </p:txBody>
      </p:sp>
      <p:sp>
        <p:nvSpPr>
          <p:cNvPr id="6" name="文本占位符 5"/>
          <p:cNvSpPr/>
          <p:nvPr/>
        </p:nvSpPr>
        <p:spPr>
          <a:xfrm>
            <a:off x="3930650" y="58966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狄耐克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0" y="1582420"/>
            <a:ext cx="7017385" cy="4310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N</a:t>
            </a:r>
            <a:r>
              <a:rPr dirty="0"/>
              <a:t>周二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3930650" y="58966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高测股份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9795" y="1578610"/>
            <a:ext cx="5311775" cy="43249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630930" y="59283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沃尔核材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355" y="1645920"/>
            <a:ext cx="7212330" cy="4273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 </a:t>
            </a:r>
            <a:r>
              <a:rPr dirty="0"/>
              <a:t>中山东路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630930" y="59283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中航成飞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3975" y="1578610"/>
            <a:ext cx="7102475" cy="4332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863340" y="59334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东华软件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7015" y="1632585"/>
            <a:ext cx="6829425" cy="4246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49650" y="5830570"/>
            <a:ext cx="403923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</a:t>
            </a:r>
            <a:r>
              <a:rPr b="1">
                <a:solidFill>
                  <a:srgbClr val="FF0000"/>
                </a:solidFill>
              </a:rPr>
              <a:t>东方中科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0" y="1702435"/>
            <a:ext cx="6520815" cy="4004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消闲派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4410" y="1637030"/>
            <a:ext cx="4938395" cy="4194175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994410" y="5889625"/>
            <a:ext cx="403923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</a:t>
            </a:r>
            <a:r>
              <a:rPr b="1">
                <a:solidFill>
                  <a:srgbClr val="FF0000"/>
                </a:solidFill>
              </a:rPr>
              <a:t>爱朋医疗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0" y="1637030"/>
            <a:ext cx="4932045" cy="419354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155055" y="5888990"/>
            <a:ext cx="403923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</a:t>
            </a:r>
            <a:r>
              <a:rPr b="1">
                <a:solidFill>
                  <a:srgbClr val="FF0000"/>
                </a:solidFill>
              </a:rPr>
              <a:t>海能达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lang="en-US" altLang="zh-CN" dirty="0"/>
          </a:p>
        </p:txBody>
      </p:sp>
      <p:sp>
        <p:nvSpPr>
          <p:cNvPr id="6" name="文本占位符 5"/>
          <p:cNvSpPr/>
          <p:nvPr/>
        </p:nvSpPr>
        <p:spPr>
          <a:xfrm>
            <a:off x="3873500" y="58381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金龙机电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4680" y="1684020"/>
            <a:ext cx="5201920" cy="4048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3.05,&quot;left&quot;:78,&quot;top&quot;:138.95,&quot;width&quot;:810.25}"/>
</p:tagLst>
</file>

<file path=ppt/tags/tag18.xml><?xml version="1.0" encoding="utf-8"?>
<p:tagLst xmlns:p="http://schemas.openxmlformats.org/presentationml/2006/main">
  <p:tag name="KSO_WM_DIAGRAM_VIRTUALLY_FRAME" val="{&quot;height&quot;:363.05,&quot;left&quot;:68.05,&quot;top&quot;:138.95,&quot;width&quot;:810.25}"/>
</p:tagLst>
</file>

<file path=ppt/tags/tag19.xml><?xml version="1.0" encoding="utf-8"?>
<p:tagLst xmlns:p="http://schemas.openxmlformats.org/presentationml/2006/main">
  <p:tag name="KSO_WM_DIAGRAM_VIRTUALLY_FRAME" val="{&quot;height&quot;:363.05,&quot;left&quot;:68.05,&quot;top&quot;:138.95,&quot;width&quot;:81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WPS 演示</Application>
  <PresentationFormat>宽屏</PresentationFormat>
  <Paragraphs>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1352</cp:revision>
  <dcterms:created xsi:type="dcterms:W3CDTF">2019-06-19T02:08:00Z</dcterms:created>
  <dcterms:modified xsi:type="dcterms:W3CDTF">2025-05-08T09:04:09Z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EE92A14BEF9843D085A20F15FF24953C_13</vt:lpwstr>
  </property>
</Properties>
</file>