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878" r:id="rId10"/>
    <p:sldId id="1255" r:id="rId11"/>
    <p:sldId id="1256" r:id="rId12"/>
    <p:sldId id="1252" r:id="rId13"/>
    <p:sldId id="1249" r:id="rId14"/>
    <p:sldId id="1254" r:id="rId15"/>
    <p:sldId id="1253" r:id="rId16"/>
    <p:sldId id="1251" r:id="rId17"/>
    <p:sldId id="1250" r:id="rId18"/>
    <p:sldId id="1236" r:id="rId19"/>
    <p:sldId id="1247" r:id="rId20"/>
    <p:sldId id="1248" r:id="rId21"/>
    <p:sldId id="1246" r:id="rId22"/>
    <p:sldId id="1244" r:id="rId23"/>
    <p:sldId id="1245" r:id="rId24"/>
    <p:sldId id="1243" r:id="rId25"/>
    <p:sldId id="1240" r:id="rId26"/>
    <p:sldId id="1239" r:id="rId27"/>
    <p:sldId id="1233" r:id="rId28"/>
    <p:sldId id="1131" r:id="rId29"/>
    <p:sldId id="1237" r:id="rId30"/>
    <p:sldId id="1191" r:id="rId31"/>
    <p:sldId id="1234" r:id="rId32"/>
    <p:sldId id="1235" r:id="rId33"/>
    <p:sldId id="1184" r:id="rId34"/>
    <p:sldId id="1238" r:id="rId35"/>
    <p:sldId id="1217" r:id="rId36"/>
    <p:sldId id="1190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</p14:sldIdLst>
        </p14:section>
        <p14:section name="市场节奏" id="{D8B0A2C5-1F55-4F56-9B21-CF550DA541C3}">
          <p14:sldIdLst>
            <p14:sldId id="878"/>
            <p14:sldId id="1255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21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78.png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军工强势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高低切换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8860" y="1578610"/>
            <a:ext cx="4573270" cy="42519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795" y="1594485"/>
            <a:ext cx="4996180" cy="42367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8529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占位符 3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2060" y="1674495"/>
            <a:ext cx="6896100" cy="41814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340" y="1745615"/>
            <a:ext cx="4840605" cy="403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780" y="1661795"/>
            <a:ext cx="5132070" cy="4289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7195" y="1578610"/>
            <a:ext cx="3463925" cy="47650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1168</Words>
  <Application>WPS 演示</Application>
  <PresentationFormat>宽屏</PresentationFormat>
  <Paragraphs>162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1369</cp:revision>
  <dcterms:created xsi:type="dcterms:W3CDTF">2019-06-19T02:08:00Z</dcterms:created>
  <dcterms:modified xsi:type="dcterms:W3CDTF">2025-05-09T00:50:22Z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3C6BE55063B94B2BADE918B9854FD2F0_13</vt:lpwstr>
  </property>
</Properties>
</file>