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3"/>
  </p:handoutMasterIdLst>
  <p:sldIdLst>
    <p:sldId id="868" r:id="rId3"/>
    <p:sldId id="877" r:id="rId5"/>
    <p:sldId id="878" r:id="rId6"/>
    <p:sldId id="1329" r:id="rId7"/>
    <p:sldId id="1343" r:id="rId8"/>
    <p:sldId id="1336" r:id="rId9"/>
    <p:sldId id="1342" r:id="rId10"/>
    <p:sldId id="1331" r:id="rId11"/>
    <p:sldId id="1332" r:id="rId12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</p14:sldIdLst>
        </p14:section>
        <p14:section name="市场节奏" id="{D8B0A2C5-1F55-4F56-9B21-CF550DA541C3}">
          <p14:sldIdLst>
            <p14:sldId id="878"/>
            <p14:sldId id="1329"/>
            <p14:sldId id="1343"/>
            <p14:sldId id="1336"/>
            <p14:sldId id="1342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7011" userDrawn="1">
          <p15:clr>
            <a:srgbClr val="A4A3A4"/>
          </p15:clr>
        </p15:guide>
        <p15:guide id="4" pos="684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7011"/>
        <p:guide pos="684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6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8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tags" Target="../tags/tag19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image" Target="../media/image15.png"/><Relationship Id="rId3" Type="http://schemas.openxmlformats.org/officeDocument/2006/relationships/tags" Target="../tags/tag23.xml"/><Relationship Id="rId2" Type="http://schemas.openxmlformats.org/officeDocument/2006/relationships/image" Target="../media/image14.png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成都系</a:t>
            </a:r>
            <a:r>
              <a:rPr lang="en-US" altLang="zh-CN" dirty="0"/>
              <a:t> </a:t>
            </a:r>
            <a:r>
              <a:rPr dirty="0"/>
              <a:t>消闲派</a:t>
            </a:r>
            <a:endParaRPr dirty="0"/>
          </a:p>
        </p:txBody>
      </p:sp>
      <p:sp>
        <p:nvSpPr>
          <p:cNvPr id="5" name="文本占位符 5"/>
          <p:cNvSpPr/>
          <p:nvPr/>
        </p:nvSpPr>
        <p:spPr>
          <a:xfrm>
            <a:off x="3863340" y="593344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</a:t>
            </a:r>
            <a:r>
              <a:rPr b="1">
                <a:solidFill>
                  <a:srgbClr val="FF0000"/>
                </a:solidFill>
              </a:rPr>
              <a:t>东方日升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3515" y="1671955"/>
            <a:ext cx="6617335" cy="42608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上塘路</a:t>
            </a:r>
            <a:endParaRPr dirty="0"/>
          </a:p>
        </p:txBody>
      </p:sp>
      <p:sp>
        <p:nvSpPr>
          <p:cNvPr id="5" name="文本占位符 5"/>
          <p:cNvSpPr/>
          <p:nvPr/>
        </p:nvSpPr>
        <p:spPr>
          <a:xfrm>
            <a:off x="3863340" y="593344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</a:t>
            </a:r>
            <a:r>
              <a:rPr b="1">
                <a:solidFill>
                  <a:srgbClr val="FF0000"/>
                </a:solidFill>
              </a:rPr>
              <a:t>百达精工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10280" y="1605280"/>
            <a:ext cx="5171440" cy="43021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消闲派</a:t>
            </a:r>
            <a:endParaRPr lang="en-US" altLang="zh-CN"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1111885" y="5754370"/>
            <a:ext cx="403923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   </a:t>
            </a:r>
            <a:r>
              <a:rPr b="1">
                <a:solidFill>
                  <a:srgbClr val="FF0000"/>
                </a:solidFill>
              </a:rPr>
              <a:t>长华化学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885" y="1675130"/>
            <a:ext cx="4883150" cy="39344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755" y="1675130"/>
            <a:ext cx="5130800" cy="3916045"/>
          </a:xfrm>
          <a:prstGeom prst="rect">
            <a:avLst/>
          </a:prstGeom>
        </p:spPr>
      </p:pic>
      <p:sp>
        <p:nvSpPr>
          <p:cNvPr id="8" name="文本占位符 5"/>
          <p:cNvSpPr/>
          <p:nvPr>
            <p:custDataLst>
              <p:tags r:id="rId4"/>
            </p:custDataLst>
          </p:nvPr>
        </p:nvSpPr>
        <p:spPr>
          <a:xfrm>
            <a:off x="6167755" y="5754370"/>
            <a:ext cx="403923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   </a:t>
            </a:r>
            <a:r>
              <a:rPr b="1">
                <a:solidFill>
                  <a:srgbClr val="FF0000"/>
                </a:solidFill>
              </a:rPr>
              <a:t>青岛金王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消闲派</a:t>
            </a:r>
            <a:endParaRPr lang="en-US" altLang="zh-CN"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457575" y="5754370"/>
            <a:ext cx="403923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    </a:t>
            </a:r>
            <a:r>
              <a:rPr b="1">
                <a:solidFill>
                  <a:srgbClr val="FF0000"/>
                </a:solidFill>
              </a:rPr>
              <a:t>酷特智能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130" y="1578610"/>
            <a:ext cx="6672580" cy="41478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DIAGRAM_VIRTUALLY_FRAME" val="{&quot;height&quot;:363.05,&quot;left&quot;:78,&quot;top&quot;:138.95,&quot;width&quot;:810.25}"/>
</p:tagLst>
</file>

<file path=ppt/tags/tag18.xml><?xml version="1.0" encoding="utf-8"?>
<p:tagLst xmlns:p="http://schemas.openxmlformats.org/presentationml/2006/main">
  <p:tag name="KSO_WM_DIAGRAM_VIRTUALLY_FRAME" val="{&quot;height&quot;:363.05,&quot;left&quot;:78,&quot;top&quot;:138.95,&quot;width&quot;:810.25}"/>
</p:tagLst>
</file>

<file path=ppt/tags/tag19.xml><?xml version="1.0" encoding="utf-8"?>
<p:tagLst xmlns:p="http://schemas.openxmlformats.org/presentationml/2006/main">
  <p:tag name="KSO_WM_DIAGRAM_VIRTUALLY_FRAME" val="{&quot;height&quot;:370.1,&quot;left&quot;:78,&quot;top&quot;:131.9,&quot;width&quot;:811.6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1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6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</Words>
  <Application>WPS 演示</Application>
  <PresentationFormat>宽屏</PresentationFormat>
  <Paragraphs>50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31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1353</cp:revision>
  <dcterms:created xsi:type="dcterms:W3CDTF">2019-06-19T02:08:00Z</dcterms:created>
  <dcterms:modified xsi:type="dcterms:W3CDTF">2025-05-13T09:04:28Z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710D918457AA42408A03B88672CD022A_13</vt:lpwstr>
  </property>
</Properties>
</file>