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1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57" r:id="rId10"/>
    <p:sldId id="1259" r:id="rId11"/>
    <p:sldId id="878" r:id="rId12"/>
    <p:sldId id="1255" r:id="rId13"/>
    <p:sldId id="1258" r:id="rId14"/>
    <p:sldId id="1256" r:id="rId15"/>
    <p:sldId id="1252" r:id="rId16"/>
    <p:sldId id="1249" r:id="rId17"/>
    <p:sldId id="1254" r:id="rId18"/>
    <p:sldId id="1253" r:id="rId19"/>
    <p:sldId id="1251" r:id="rId20"/>
    <p:sldId id="1250" r:id="rId21"/>
    <p:sldId id="1236" r:id="rId22"/>
    <p:sldId id="1247" r:id="rId23"/>
    <p:sldId id="1248" r:id="rId24"/>
    <p:sldId id="1246" r:id="rId25"/>
    <p:sldId id="1244" r:id="rId26"/>
    <p:sldId id="1245" r:id="rId27"/>
    <p:sldId id="1243" r:id="rId28"/>
    <p:sldId id="1240" r:id="rId29"/>
    <p:sldId id="1239" r:id="rId30"/>
    <p:sldId id="1233" r:id="rId31"/>
    <p:sldId id="1131" r:id="rId32"/>
    <p:sldId id="1237" r:id="rId33"/>
    <p:sldId id="1191" r:id="rId34"/>
    <p:sldId id="1234" r:id="rId35"/>
    <p:sldId id="1235" r:id="rId36"/>
    <p:sldId id="1184" r:id="rId37"/>
    <p:sldId id="1238" r:id="rId38"/>
    <p:sldId id="1217" r:id="rId39"/>
    <p:sldId id="1190" r:id="rId40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57"/>
            <p14:sldId id="1259"/>
          </p14:sldIdLst>
        </p14:section>
        <p14:section name="市场节奏" id="{D8B0A2C5-1F55-4F56-9B21-CF550DA541C3}">
          <p14:sldIdLst>
            <p14:sldId id="878"/>
            <p14:sldId id="1255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21.xml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83.pn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又见高开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如何应对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920" y="1578610"/>
            <a:ext cx="4575810" cy="4351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30" y="1578610"/>
            <a:ext cx="497332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8529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今日符合模式的个股：无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占位符 3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8105" y="1600835"/>
            <a:ext cx="6694170" cy="43503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688465"/>
            <a:ext cx="4906645" cy="4152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440" y="1639570"/>
            <a:ext cx="4345940" cy="42506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1340" y="1578610"/>
            <a:ext cx="3273425" cy="440753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06901" y="56120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相关题材：外贸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相关个股：华纺股份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跨境通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麒盛科技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855" y="1578610"/>
            <a:ext cx="4098925" cy="457835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06901" y="56120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相关题材：优必选机器人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7370" y="1578610"/>
            <a:ext cx="3284855" cy="434594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806901" y="56120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相关题材：粤港澳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相关个股：拓斯达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巨轮智能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广州港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1291</Words>
  <Application>WPS 演示</Application>
  <PresentationFormat>宽屏</PresentationFormat>
  <Paragraphs>184</Paragraphs>
  <Slides>37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1371</cp:revision>
  <dcterms:created xsi:type="dcterms:W3CDTF">2019-06-19T02:08:00Z</dcterms:created>
  <dcterms:modified xsi:type="dcterms:W3CDTF">2025-05-13T00:43:49Z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3A4283A29DCE413588BC07BC009B0850_13</vt:lpwstr>
  </property>
</Properties>
</file>