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868" r:id="rId3"/>
    <p:sldId id="877" r:id="rId5"/>
    <p:sldId id="869" r:id="rId6"/>
    <p:sldId id="1227" r:id="rId7"/>
    <p:sldId id="1347" r:id="rId8"/>
    <p:sldId id="1559" r:id="rId9"/>
    <p:sldId id="1561" r:id="rId10"/>
    <p:sldId id="1550" r:id="rId11"/>
    <p:sldId id="1560" r:id="rId12"/>
    <p:sldId id="1541" r:id="rId13"/>
    <p:sldId id="1547" r:id="rId14"/>
    <p:sldId id="1546" r:id="rId15"/>
    <p:sldId id="1553" r:id="rId16"/>
    <p:sldId id="1554" r:id="rId17"/>
    <p:sldId id="1556" r:id="rId18"/>
    <p:sldId id="1557" r:id="rId19"/>
    <p:sldId id="1558" r:id="rId20"/>
    <p:sldId id="878" r:id="rId21"/>
    <p:sldId id="1514" r:id="rId22"/>
    <p:sldId id="1555" r:id="rId23"/>
    <p:sldId id="1507" r:id="rId24"/>
    <p:sldId id="1426" r:id="rId25"/>
    <p:sldId id="1545" r:id="rId26"/>
    <p:sldId id="1355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59"/>
            <p14:sldId id="1561"/>
            <p14:sldId id="1550"/>
            <p14:sldId id="1560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8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3.png"/><Relationship Id="rId10" Type="http://schemas.openxmlformats.org/officeDocument/2006/relationships/image" Target="../media/image51.pn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4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3535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美股调整，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股承压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智能电网概念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885" y="1689735"/>
            <a:ext cx="7935595" cy="45453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1631315"/>
            <a:ext cx="8467090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" y="1578610"/>
            <a:ext cx="4951730" cy="4544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675" y="1578610"/>
            <a:ext cx="494665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711960"/>
            <a:ext cx="5195570" cy="4105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0" y="2838450"/>
            <a:ext cx="4704715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6640" y="1682750"/>
            <a:ext cx="7367905" cy="42691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8405" y="1578610"/>
            <a:ext cx="4581525" cy="4487545"/>
          </a:xfrm>
          <a:prstGeom prst="rect">
            <a:avLst/>
          </a:prstGeom>
        </p:spPr>
      </p:pic>
      <p:sp>
        <p:nvSpPr>
          <p:cNvPr id="9" name="文本占位符 5"/>
          <p:cNvSpPr/>
          <p:nvPr/>
        </p:nvSpPr>
        <p:spPr>
          <a:xfrm>
            <a:off x="2005021" y="55955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相关个股：金螳螂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中国长城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通鼎互联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745" y="1762125"/>
            <a:ext cx="4385945" cy="4605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970" y="1762125"/>
            <a:ext cx="5146675" cy="45834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10665"/>
            <a:ext cx="3473450" cy="4773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95780"/>
            <a:ext cx="3432810" cy="4302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105" y="1510665"/>
            <a:ext cx="3286760" cy="48723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1578610"/>
            <a:ext cx="3252470" cy="47764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065" y="1578610"/>
            <a:ext cx="3509010" cy="4776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995" y="1578610"/>
            <a:ext cx="3349625" cy="47758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WPS 演示</Application>
  <PresentationFormat>宽屏</PresentationFormat>
  <Paragraphs>234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1624</cp:revision>
  <dcterms:created xsi:type="dcterms:W3CDTF">2019-06-19T02:08:00Z</dcterms:created>
  <dcterms:modified xsi:type="dcterms:W3CDTF">2026-05-13T00:48:43Z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4E0070B251F043DFAB9236E02C9CC99E_13</vt:lpwstr>
  </property>
</Properties>
</file>