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559" r:id="rId9"/>
    <p:sldId id="1563" r:id="rId10"/>
    <p:sldId id="1541" r:id="rId11"/>
    <p:sldId id="1547" r:id="rId12"/>
    <p:sldId id="1546" r:id="rId13"/>
    <p:sldId id="1553" r:id="rId14"/>
    <p:sldId id="1554" r:id="rId15"/>
    <p:sldId id="1556" r:id="rId16"/>
    <p:sldId id="1557" r:id="rId17"/>
    <p:sldId id="1558" r:id="rId18"/>
    <p:sldId id="878" r:id="rId19"/>
    <p:sldId id="1514" r:id="rId20"/>
    <p:sldId id="1555" r:id="rId21"/>
    <p:sldId id="1507" r:id="rId22"/>
    <p:sldId id="1426" r:id="rId23"/>
    <p:sldId id="1545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9"/>
            <p14:sldId id="1563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6.png"/><Relationship Id="rId10" Type="http://schemas.openxmlformats.org/officeDocument/2006/relationships/image" Target="../media/image44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7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良性调整，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适当减仓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425" y="1587500"/>
            <a:ext cx="4932680" cy="4415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065" y="1587500"/>
            <a:ext cx="4803775" cy="43745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280" y="1692910"/>
            <a:ext cx="5251450" cy="4143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2959735"/>
            <a:ext cx="4411345" cy="1609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4575" y="1656715"/>
            <a:ext cx="7766685" cy="4294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0245" y="1578610"/>
            <a:ext cx="5876290" cy="441642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211" y="563875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相关概念：存储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相关个股</a:t>
            </a:r>
            <a:r>
              <a:rPr lang="en-US" altLang="zh-CN" b="1">
                <a:solidFill>
                  <a:srgbClr val="FF0000"/>
                </a:solidFill>
              </a:rPr>
              <a:t>:</a:t>
            </a:r>
            <a:r>
              <a:rPr b="1">
                <a:solidFill>
                  <a:srgbClr val="FF0000"/>
                </a:solidFill>
              </a:rPr>
              <a:t>合肥城建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中船特气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德明利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7145" y="1578610"/>
            <a:ext cx="4746625" cy="4442460"/>
          </a:xfrm>
          <a:prstGeom prst="rect">
            <a:avLst/>
          </a:prstGeom>
        </p:spPr>
      </p:pic>
      <p:sp>
        <p:nvSpPr>
          <p:cNvPr id="4" name="文本占位符 5"/>
          <p:cNvSpPr/>
          <p:nvPr/>
        </p:nvSpPr>
        <p:spPr>
          <a:xfrm>
            <a:off x="1874211" y="563875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相关概念：猪肉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相关个股</a:t>
            </a:r>
            <a:r>
              <a:rPr lang="en-US" altLang="zh-CN" b="1">
                <a:solidFill>
                  <a:srgbClr val="FF0000"/>
                </a:solidFill>
              </a:rPr>
              <a:t>:</a:t>
            </a:r>
            <a:r>
              <a:rPr b="1">
                <a:solidFill>
                  <a:srgbClr val="FF0000"/>
                </a:solidFill>
              </a:rPr>
              <a:t>天邦食品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天域生物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华统股份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5320" y="1950720"/>
            <a:ext cx="5610225" cy="3667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演示</Application>
  <PresentationFormat>宽屏</PresentationFormat>
  <Paragraphs>234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1626</cp:revision>
  <dcterms:created xsi:type="dcterms:W3CDTF">2019-06-19T02:08:00Z</dcterms:created>
  <dcterms:modified xsi:type="dcterms:W3CDTF">2026-05-15T00:55:45Z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E071932C1160457CA320108D68498513_13</vt:lpwstr>
  </property>
</Properties>
</file>