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68" r:id="rId5"/>
    <p:sldId id="1581" r:id="rId6"/>
    <p:sldId id="1569" r:id="rId7"/>
    <p:sldId id="1575" r:id="rId8"/>
    <p:sldId id="1584" r:id="rId9"/>
    <p:sldId id="1583" r:id="rId10"/>
    <p:sldId id="1570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68"/>
          </p14:sldIdLst>
        </p14:section>
        <p14:section name="一线游资" id="{D8B0A2C5-1F55-4F56-9B21-CF550DA541C3}">
          <p14:sldIdLst>
            <p14:sldId id="1581"/>
            <p14:sldId id="1569"/>
            <p14:sldId id="1575"/>
            <p14:sldId id="1584"/>
            <p14:sldId id="1583"/>
            <p14:sldId id="157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8.png"/><Relationship Id="rId3" Type="http://schemas.openxmlformats.org/officeDocument/2006/relationships/tags" Target="../tags/tag27.xml"/><Relationship Id="rId2" Type="http://schemas.openxmlformats.org/officeDocument/2006/relationships/image" Target="../media/image17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作手新一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215" y="1640205"/>
            <a:ext cx="6681470" cy="47301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r>
              <a:rPr dirty="0"/>
              <a:t>佛山系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2540" y="1637030"/>
            <a:ext cx="6777355" cy="4689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760" y="1578610"/>
            <a:ext cx="6889115" cy="48139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上塘路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1761490"/>
            <a:ext cx="50749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95" y="1760855"/>
            <a:ext cx="4863465" cy="4496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上塘路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5270" y="1578610"/>
            <a:ext cx="6600825" cy="4712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思明南路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5905" y="1578610"/>
            <a:ext cx="676656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宁波桑田路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855" y="1578610"/>
            <a:ext cx="711962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1451</cp:revision>
  <dcterms:created xsi:type="dcterms:W3CDTF">2019-06-19T02:08:00Z</dcterms:created>
  <dcterms:modified xsi:type="dcterms:W3CDTF">2026-05-21T09:05:25Z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4D7BABDC8EBB421D855E14E825EF0CE7_13</vt:lpwstr>
  </property>
</Properties>
</file>