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868" r:id="rId3"/>
    <p:sldId id="877" r:id="rId5"/>
    <p:sldId id="869" r:id="rId6"/>
    <p:sldId id="1227" r:id="rId7"/>
    <p:sldId id="1347" r:id="rId8"/>
    <p:sldId id="1570" r:id="rId9"/>
    <p:sldId id="1573" r:id="rId10"/>
    <p:sldId id="1572" r:id="rId11"/>
    <p:sldId id="1566" r:id="rId12"/>
    <p:sldId id="1567" r:id="rId13"/>
    <p:sldId id="1568" r:id="rId14"/>
    <p:sldId id="1569" r:id="rId15"/>
    <p:sldId id="1565" r:id="rId16"/>
    <p:sldId id="1547" r:id="rId17"/>
    <p:sldId id="1546" r:id="rId18"/>
    <p:sldId id="1553" r:id="rId19"/>
    <p:sldId id="1554" r:id="rId20"/>
    <p:sldId id="1556" r:id="rId21"/>
    <p:sldId id="1557" r:id="rId22"/>
    <p:sldId id="1558" r:id="rId23"/>
    <p:sldId id="878" r:id="rId24"/>
    <p:sldId id="1514" r:id="rId25"/>
    <p:sldId id="1555" r:id="rId26"/>
    <p:sldId id="1507" r:id="rId27"/>
    <p:sldId id="1426" r:id="rId28"/>
    <p:sldId id="1545" r:id="rId29"/>
    <p:sldId id="1355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70"/>
            <p14:sldId id="1573"/>
            <p14:sldId id="1572"/>
            <p14:sldId id="1566"/>
            <p14:sldId id="1567"/>
            <p14:sldId id="1568"/>
            <p14:sldId id="1569"/>
            <p14:sldId id="1565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28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2.png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4.png"/><Relationship Id="rId10" Type="http://schemas.openxmlformats.org/officeDocument/2006/relationships/image" Target="../media/image52.png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5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45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拥抱科技，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拥抱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AI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1535" y="1729105"/>
            <a:ext cx="3604260" cy="4581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90" y="1729105"/>
            <a:ext cx="3313430" cy="45815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865" y="1729105"/>
            <a:ext cx="3227705" cy="4524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3120" y="1578610"/>
            <a:ext cx="5182870" cy="48285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670685"/>
            <a:ext cx="4989195" cy="4718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695" y="1670685"/>
            <a:ext cx="5010150" cy="4718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国产芯片概念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5550" y="1673860"/>
            <a:ext cx="7420610" cy="43681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2455" y="1631315"/>
            <a:ext cx="8467090" cy="47631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7770" y="1578610"/>
            <a:ext cx="70104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310" y="1637665"/>
            <a:ext cx="4999355" cy="4373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765" y="1697990"/>
            <a:ext cx="458406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697355"/>
            <a:ext cx="5327650" cy="4133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355" y="2633980"/>
            <a:ext cx="4706620" cy="2543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9825" y="1696720"/>
            <a:ext cx="6991350" cy="41357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3" name="文本框 2"/>
          <p:cNvSpPr txBox="1"/>
          <p:nvPr/>
        </p:nvSpPr>
        <p:spPr>
          <a:xfrm>
            <a:off x="1108075" y="1645285"/>
            <a:ext cx="9845040" cy="48723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、据上交所网站披露，长鑫科技科创板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IPO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将于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27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日上会。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、赛意信息公告，拟采购高性能算力服务器，合同总金额预计不超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8.33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、永泰运公告，股东王巧玲拟减持不超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3%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股份。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、郑中设计公告，控股股东亚泰一兆拟减持不超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3%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股份。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、诺思格公告，控股股东及特定股东拟合计减持不超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2.9959%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股份。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、诚邦股份公告，芯存电子目前半导体存储器相关业务规模较小，近两年利润处于较低水平。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7、可立克公告，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SST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固态变压器相关产品仍处于研发与测试早期阶段。</a:t>
            </a:r>
            <a:endParaRPr lang="en-US" altLang="zh-CN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8、京东方</a:t>
            </a:r>
            <a:r>
              <a:rPr lang="en-US" altLang="zh-CN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公告，与康宁公司签署合作备忘录，聚焦玻璃基封装载板、光互连相关应用等领域合作。</a:t>
            </a:r>
            <a:endParaRPr lang="en-US" altLang="zh-CN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3" name="文本框 2"/>
          <p:cNvSpPr txBox="1"/>
          <p:nvPr/>
        </p:nvSpPr>
        <p:spPr>
          <a:xfrm>
            <a:off x="1108075" y="1645285"/>
            <a:ext cx="9845040" cy="1471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10、德方纳米公告，拟合计87亿元建设锂电新材料及磷基新能源材料项目。</a:t>
            </a:r>
            <a:endParaRPr lang="en-US" altLang="zh-CN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11、达实智能公告，不涉及液冷及机器人相关元器件的生产、制造等。</a:t>
            </a:r>
            <a:endParaRPr lang="en-US" altLang="zh-CN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12、长华集团公告，控股股东、实控人拟协议转让公司5.0121%股份。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2690" y="1637030"/>
            <a:ext cx="4501515" cy="4714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1637030"/>
            <a:ext cx="4938395" cy="47148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2025" y="1762760"/>
            <a:ext cx="4839335" cy="45046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405" y="2052320"/>
            <a:ext cx="5012690" cy="42151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1184</Words>
  <Application>WPS 演示</Application>
  <PresentationFormat>宽屏</PresentationFormat>
  <Paragraphs>251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6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PingFang SC</vt:lpstr>
      <vt:lpstr>Calibri</vt:lpstr>
      <vt:lpstr>Noto Sans S Chinese Bold</vt:lpstr>
      <vt:lpstr>Noto Sans S Chinese Medium</vt:lpstr>
      <vt:lpstr>PingFang SC</vt:lpstr>
      <vt:lpstr>Roboto</vt:lpstr>
      <vt:lpstr>思源黑体 CN Bold</vt:lpstr>
      <vt:lpstr>思源黑体 CN Heavy</vt:lpstr>
      <vt:lpstr>思源黑体 CN Light</vt:lpstr>
      <vt:lpstr>思源黑体 CN Medium</vt:lpstr>
      <vt:lpstr>思源黑体 CN Normal</vt:lpstr>
      <vt:lpstr>思源黑体 CN Regular</vt:lpstr>
      <vt:lpstr>汉仪旗黑-55简</vt:lpstr>
      <vt:lpstr>阿里巴巴和七个小矮人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1630</cp:revision>
  <dcterms:created xsi:type="dcterms:W3CDTF">2019-06-19T02:08:00Z</dcterms:created>
  <dcterms:modified xsi:type="dcterms:W3CDTF">2026-05-21T00:48:27Z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1FBEB405AB254E6385269CE848C9B318_13</vt:lpwstr>
  </property>
</Properties>
</file>