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1329" r:id="rId6"/>
    <p:sldId id="878" r:id="rId7"/>
    <p:sldId id="1346" r:id="rId8"/>
    <p:sldId id="1348" r:id="rId9"/>
    <p:sldId id="1349" r:id="rId10"/>
    <p:sldId id="1350" r:id="rId11"/>
    <p:sldId id="1351" r:id="rId12"/>
    <p:sldId id="1331" r:id="rId13"/>
    <p:sldId id="133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329"/>
          </p14:sldIdLst>
        </p14:section>
        <p14:section name="市场节奏" id="{D8B0A2C5-1F55-4F56-9B21-CF550DA541C3}">
          <p14:sldIdLst>
            <p14:sldId id="878"/>
            <p14:sldId id="1346"/>
            <p14:sldId id="1348"/>
            <p14:sldId id="1349"/>
            <p14:sldId id="1350"/>
            <p14:sldId id="135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1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1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0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8.png"/><Relationship Id="rId3" Type="http://schemas.openxmlformats.org/officeDocument/2006/relationships/tags" Target="../tags/tag27.xml"/><Relationship Id="rId2" Type="http://schemas.openxmlformats.org/officeDocument/2006/relationships/image" Target="../media/image17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北京光华路</a:t>
            </a:r>
            <a:r>
              <a:rPr lang="en-US" altLang="zh-CN" dirty="0"/>
              <a:t>  </a:t>
            </a:r>
            <a:r>
              <a:rPr dirty="0"/>
              <a:t>成都系</a:t>
            </a:r>
            <a:endParaRPr dirty="0"/>
          </a:p>
        </p:txBody>
      </p:sp>
      <p:sp>
        <p:nvSpPr>
          <p:cNvPr id="6" name="文本占位符 5"/>
          <p:cNvSpPr/>
          <p:nvPr/>
        </p:nvSpPr>
        <p:spPr>
          <a:xfrm>
            <a:off x="3838575" y="59194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昆仑万维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6365" y="1662430"/>
            <a:ext cx="6894195" cy="4257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9230" y="59436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中恒电气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1607820"/>
            <a:ext cx="6895465" cy="4243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佛山系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886585" y="58400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红宝丽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25" y="1637665"/>
            <a:ext cx="4902200" cy="4079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85" y="1637665"/>
            <a:ext cx="4935220" cy="4079875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490970" y="58400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中超控股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074795" y="59391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国光电器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85" y="1578610"/>
            <a:ext cx="7352030" cy="4360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089660" y="56534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永安药业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65" y="1823720"/>
            <a:ext cx="5034280" cy="3684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95" y="1823720"/>
            <a:ext cx="5128895" cy="3684905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423025" y="56534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王子新材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074795" y="59391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青岛金王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95" y="1676400"/>
            <a:ext cx="6905625" cy="42627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18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19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1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2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3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WPS 演示</Application>
  <PresentationFormat>宽屏</PresentationFormat>
  <Paragraphs>60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1356</cp:revision>
  <dcterms:created xsi:type="dcterms:W3CDTF">2019-06-19T02:08:00Z</dcterms:created>
  <dcterms:modified xsi:type="dcterms:W3CDTF">2025-05-22T08:56:31Z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C22C42C3778C45B2AC0DEA4066EB0DC9_13</vt:lpwstr>
  </property>
</Properties>
</file>