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1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71" r:id="rId10"/>
    <p:sldId id="878" r:id="rId11"/>
    <p:sldId id="1255" r:id="rId12"/>
    <p:sldId id="1272" r:id="rId13"/>
    <p:sldId id="1270" r:id="rId14"/>
    <p:sldId id="1269" r:id="rId15"/>
    <p:sldId id="1268" r:id="rId16"/>
    <p:sldId id="1266" r:id="rId17"/>
    <p:sldId id="1265" r:id="rId18"/>
    <p:sldId id="1264" r:id="rId19"/>
    <p:sldId id="1262" r:id="rId20"/>
    <p:sldId id="1261" r:id="rId21"/>
    <p:sldId id="1260" r:id="rId22"/>
    <p:sldId id="1258" r:id="rId23"/>
    <p:sldId id="1256" r:id="rId24"/>
    <p:sldId id="1252" r:id="rId25"/>
    <p:sldId id="1249" r:id="rId26"/>
    <p:sldId id="1254" r:id="rId27"/>
    <p:sldId id="1253" r:id="rId28"/>
    <p:sldId id="1251" r:id="rId29"/>
    <p:sldId id="1250" r:id="rId30"/>
    <p:sldId id="1236" r:id="rId31"/>
    <p:sldId id="1247" r:id="rId32"/>
    <p:sldId id="1248" r:id="rId33"/>
    <p:sldId id="1246" r:id="rId34"/>
    <p:sldId id="1244" r:id="rId35"/>
    <p:sldId id="1245" r:id="rId36"/>
    <p:sldId id="1243" r:id="rId37"/>
    <p:sldId id="1240" r:id="rId38"/>
    <p:sldId id="1239" r:id="rId39"/>
    <p:sldId id="1233" r:id="rId40"/>
    <p:sldId id="1131" r:id="rId41"/>
    <p:sldId id="1237" r:id="rId42"/>
    <p:sldId id="1191" r:id="rId43"/>
    <p:sldId id="1234" r:id="rId44"/>
    <p:sldId id="1235" r:id="rId45"/>
    <p:sldId id="1184" r:id="rId46"/>
    <p:sldId id="1238" r:id="rId47"/>
    <p:sldId id="1273" r:id="rId48"/>
    <p:sldId id="1217" r:id="rId49"/>
    <p:sldId id="1190" r:id="rId50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71"/>
          </p14:sldIdLst>
        </p14:section>
        <p14:section name="市场节奏" id="{D8B0A2C5-1F55-4F56-9B21-CF550DA541C3}">
          <p14:sldIdLst>
            <p14:sldId id="878"/>
            <p14:sldId id="125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56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56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tags" Target="tags/tag21.xml"/><Relationship Id="rId55" Type="http://schemas.openxmlformats.org/officeDocument/2006/relationships/commentAuthors" Target="commentAuthors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handoutMaster" Target="handoutMasters/handoutMaster1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12.pn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又到周五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9505" y="1606550"/>
            <a:ext cx="4351655" cy="42697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965" y="1615440"/>
            <a:ext cx="4448175" cy="42525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5520" y="1652905"/>
            <a:ext cx="7548880" cy="42983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160" y="1655445"/>
            <a:ext cx="4589780" cy="4219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985" y="1655445"/>
            <a:ext cx="4538980" cy="4370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4685" y="1578610"/>
            <a:ext cx="3261995" cy="443928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相关概念：科技重组概念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015" y="1713230"/>
            <a:ext cx="5547360" cy="39020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1553</Words>
  <Application>WPS 演示</Application>
  <PresentationFormat>宽屏</PresentationFormat>
  <Paragraphs>232</Paragraphs>
  <Slides>47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9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1380</cp:revision>
  <dcterms:created xsi:type="dcterms:W3CDTF">2019-06-19T02:08:00Z</dcterms:created>
  <dcterms:modified xsi:type="dcterms:W3CDTF">2025-05-23T00:48:44Z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AA8D2E8E8B7844069C815D8F8C4BE9BB_13</vt:lpwstr>
  </property>
</Properties>
</file>