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1568" r:id="rId5"/>
    <p:sldId id="1586" r:id="rId6"/>
    <p:sldId id="1569" r:id="rId7"/>
    <p:sldId id="1581" r:id="rId8"/>
    <p:sldId id="1585" r:id="rId9"/>
    <p:sldId id="1575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68"/>
          </p14:sldIdLst>
        </p14:section>
        <p14:section name="一线游资" id="{D8B0A2C5-1F55-4F56-9B21-CF550DA541C3}">
          <p14:sldIdLst>
            <p14:sldId id="1581"/>
            <p14:sldId id="1585"/>
            <p14:sldId id="1575"/>
            <p14:sldId id="1569"/>
            <p14:sldId id="158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0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作手新一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660" y="1578610"/>
            <a:ext cx="7557135" cy="477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北京光华路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1840" y="1675765"/>
            <a:ext cx="7367270" cy="4616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消闲派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5070" y="1578610"/>
            <a:ext cx="7667625" cy="4787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745615"/>
            <a:ext cx="5130165" cy="4085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58570" y="589978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</a:t>
            </a:r>
            <a:r>
              <a:rPr lang="en-US" altLang="zh-CN" b="1" spc="15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</a:t>
            </a:r>
            <a:r>
              <a:rPr lang="zh-CN" altLang="en-US" b="1" spc="15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华天科技</a:t>
            </a:r>
            <a:endParaRPr lang="zh-CN" altLang="en-US" b="1" spc="15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745615"/>
            <a:ext cx="5132070" cy="4085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50330" y="589978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</a:t>
            </a:r>
            <a:r>
              <a:rPr lang="en-US" altLang="zh-CN" b="1" spc="15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</a:t>
            </a:r>
            <a:r>
              <a:rPr lang="zh-CN" altLang="en-US" b="1" spc="15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双星型材</a:t>
            </a:r>
            <a:endParaRPr lang="zh-CN" altLang="en-US" b="1" spc="15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</a:t>
            </a:r>
            <a:r>
              <a:rPr dirty="0"/>
              <a:t>中山东路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895" y="1578610"/>
            <a:ext cx="5604510" cy="4600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小鳄鱼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860" y="1578610"/>
            <a:ext cx="7574915" cy="4758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宽屏</PresentationFormat>
  <Paragraphs>50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KSOFDDF4E7ED</vt:lpstr>
      <vt:lpstr>Segoe Print</vt:lpstr>
      <vt:lpstr>Arial Unicode MS</vt:lpstr>
      <vt:lpstr>等线</vt:lpstr>
      <vt:lpstr>KSOF954951BB</vt:lpstr>
      <vt:lpstr>KSOFD723FC5D</vt:lpstr>
      <vt:lpstr>KSOF9549C61A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1452</cp:revision>
  <dcterms:created xsi:type="dcterms:W3CDTF">2019-06-19T02:08:00Z</dcterms:created>
  <dcterms:modified xsi:type="dcterms:W3CDTF">2026-05-26T09:07:26Z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F63B49B3AF6444959BB639F7FD815B6E_13</vt:lpwstr>
  </property>
</Properties>
</file>