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868" r:id="rId3"/>
    <p:sldId id="877" r:id="rId5"/>
    <p:sldId id="869" r:id="rId6"/>
    <p:sldId id="1227" r:id="rId7"/>
    <p:sldId id="1347" r:id="rId8"/>
    <p:sldId id="1570" r:id="rId9"/>
    <p:sldId id="1574" r:id="rId10"/>
    <p:sldId id="1576" r:id="rId11"/>
    <p:sldId id="1575" r:id="rId12"/>
    <p:sldId id="1573" r:id="rId13"/>
    <p:sldId id="1572" r:id="rId14"/>
    <p:sldId id="1565" r:id="rId15"/>
    <p:sldId id="1547" r:id="rId16"/>
    <p:sldId id="1546" r:id="rId17"/>
    <p:sldId id="1553" r:id="rId18"/>
    <p:sldId id="1554" r:id="rId19"/>
    <p:sldId id="1556" r:id="rId20"/>
    <p:sldId id="1557" r:id="rId21"/>
    <p:sldId id="1558" r:id="rId22"/>
    <p:sldId id="878" r:id="rId23"/>
    <p:sldId id="1514" r:id="rId24"/>
    <p:sldId id="1555" r:id="rId25"/>
    <p:sldId id="1507" r:id="rId26"/>
    <p:sldId id="1426" r:id="rId27"/>
    <p:sldId id="1545" r:id="rId28"/>
    <p:sldId id="1355" r:id="rId29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70"/>
            <p14:sldId id="1574"/>
            <p14:sldId id="1576"/>
            <p14:sldId id="1575"/>
            <p14:sldId id="1573"/>
            <p14:sldId id="1572"/>
            <p14:sldId id="1565"/>
            <p14:sldId id="1547"/>
            <p14:sldId id="1546"/>
            <p14:sldId id="1553"/>
            <p14:sldId id="1554"/>
            <p14:sldId id="1556"/>
            <p14:sldId id="1557"/>
            <p14:sldId id="1558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8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28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55.png"/><Relationship Id="rId1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57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556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有新做新，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无新做主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700" y="1664970"/>
            <a:ext cx="4710430" cy="4609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370" y="1664970"/>
            <a:ext cx="4893945" cy="46094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2690" y="1637030"/>
            <a:ext cx="4501515" cy="4714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775" y="1637030"/>
            <a:ext cx="4938395" cy="47148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国产芯片概念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2845" y="1718945"/>
            <a:ext cx="7200900" cy="41338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2455" y="1631315"/>
            <a:ext cx="8467090" cy="47631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7770" y="1578610"/>
            <a:ext cx="7010400" cy="47117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成仓，指数下行震荡中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4990465" cy="4433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275" y="1578610"/>
            <a:ext cx="4737100" cy="44335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220" y="1721485"/>
            <a:ext cx="5224780" cy="40862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455" y="2102485"/>
            <a:ext cx="4928235" cy="33242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6780" y="1602105"/>
            <a:ext cx="7997190" cy="43256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5015" y="1578610"/>
            <a:ext cx="5640705" cy="437197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952951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    </a:t>
            </a:r>
            <a:r>
              <a:rPr b="1">
                <a:solidFill>
                  <a:srgbClr val="FF0000"/>
                </a:solidFill>
              </a:rPr>
              <a:t>相关概念：宇树机器人</a:t>
            </a:r>
            <a:endParaRPr b="1">
              <a:solidFill>
                <a:srgbClr val="FF0000"/>
              </a:solidFill>
            </a:endParaRPr>
          </a:p>
          <a:p>
            <a:r>
              <a:rPr lang="en-US" altLang="zh-CN" b="1">
                <a:solidFill>
                  <a:srgbClr val="FF0000"/>
                </a:solidFill>
              </a:rPr>
              <a:t>       </a:t>
            </a:r>
            <a:r>
              <a:rPr b="1">
                <a:solidFill>
                  <a:srgbClr val="FF0000"/>
                </a:solidFill>
              </a:rPr>
              <a:t>相关个股：首开股份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商络电子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蔚蓝锂芯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4230" y="1651635"/>
            <a:ext cx="5200015" cy="46755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890" y="1712595"/>
            <a:ext cx="5306060" cy="46139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578610"/>
            <a:ext cx="3282315" cy="47929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790" y="1578610"/>
            <a:ext cx="3677920" cy="4713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490" y="2112645"/>
            <a:ext cx="3300730" cy="33902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802130"/>
            <a:ext cx="343027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370" y="1802130"/>
            <a:ext cx="3464560" cy="4330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380" y="1801495"/>
            <a:ext cx="3196590" cy="432625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855</Words>
  <Application>WPS 演示</Application>
  <PresentationFormat>宽屏</PresentationFormat>
  <Paragraphs>239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5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KSOFBD29610E</vt:lpstr>
      <vt:lpstr>Segoe Print</vt:lpstr>
      <vt:lpstr>KSOFDDF4E7ED</vt:lpstr>
      <vt:lpstr>Arial Unicode MS</vt:lpstr>
      <vt:lpstr>等线</vt:lpstr>
      <vt:lpstr>思源黑体 CN Bold</vt:lpstr>
      <vt:lpstr>Times New Roman</vt:lpstr>
      <vt:lpstr>KSOF954951BB</vt:lpstr>
      <vt:lpstr>KSOFD723FC5D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1633</cp:revision>
  <dcterms:created xsi:type="dcterms:W3CDTF">2019-06-19T02:08:00Z</dcterms:created>
  <dcterms:modified xsi:type="dcterms:W3CDTF">2026-05-26T00:50:04Z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113807942BF143BBAB69C71D1D95E91B_13</vt:lpwstr>
  </property>
</Properties>
</file>