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78" r:id="rId6"/>
    <p:sldId id="1346" r:id="rId7"/>
    <p:sldId id="1353" r:id="rId8"/>
    <p:sldId id="1348" r:id="rId9"/>
    <p:sldId id="1349" r:id="rId10"/>
    <p:sldId id="1350" r:id="rId11"/>
    <p:sldId id="1351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</p14:sldIdLst>
        </p14:section>
        <p14:section name="市场节奏" id="{D8B0A2C5-1F55-4F56-9B21-CF550DA541C3}">
          <p14:sldIdLst>
            <p14:sldId id="878"/>
            <p14:sldId id="1346"/>
            <p14:sldId id="1353"/>
            <p14:sldId id="1348"/>
            <p14:sldId id="1349"/>
            <p14:sldId id="1350"/>
            <p14:sldId id="135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1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1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8.png"/><Relationship Id="rId3" Type="http://schemas.openxmlformats.org/officeDocument/2006/relationships/tags" Target="../tags/tag28.xml"/><Relationship Id="rId2" Type="http://schemas.openxmlformats.org/officeDocument/2006/relationships/image" Target="../media/image17.png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80" y="1791970"/>
            <a:ext cx="4576445" cy="393827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112520" y="5789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玉禾田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45" y="1791970"/>
            <a:ext cx="5099685" cy="393890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5897245" y="5789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粤电力</a:t>
            </a:r>
            <a:r>
              <a:rPr lang="en-US" altLang="zh-CN" b="1">
                <a:solidFill>
                  <a:srgbClr val="FF0000"/>
                </a:solidFill>
              </a:rPr>
              <a:t>A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5390" y="1738630"/>
            <a:ext cx="6803390" cy="405130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3410585" y="5789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拉卡拉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流沙河</a:t>
            </a:r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16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久盛电气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60" y="1743710"/>
            <a:ext cx="6843395" cy="4273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013460" y="58096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广康生化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6639560" y="58928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中超控股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1808480"/>
            <a:ext cx="4777740" cy="3858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80" y="1808480"/>
            <a:ext cx="5042535" cy="3854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61080" y="58572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四方精创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85" y="1652905"/>
            <a:ext cx="6652260" cy="4126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74795" y="59391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王子新材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05" y="1578610"/>
            <a:ext cx="6946265" cy="43599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9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1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2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3.xml><?xml version="1.0" encoding="utf-8"?>
<p:tagLst xmlns:p="http://schemas.openxmlformats.org/presentationml/2006/main">
  <p:tag name="KSO_WM_DIAGRAM_VIRTUALLY_FRAME" val="{&quot;height&quot;:379.75,&quot;left&quot;:69.75,&quot;top&quot;:124.3,&quot;width&quot;:818.95}"/>
</p:tagLst>
</file>

<file path=ppt/tags/tag24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WPS 演示</Application>
  <PresentationFormat>宽屏</PresentationFormat>
  <Paragraphs>60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1358</cp:revision>
  <dcterms:created xsi:type="dcterms:W3CDTF">2019-06-19T02:08:00Z</dcterms:created>
  <dcterms:modified xsi:type="dcterms:W3CDTF">2025-05-29T08:54:57Z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FB32B040094B4BEAB153832ECEEF67B6_13</vt:lpwstr>
  </property>
</Properties>
</file>