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5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76" r:id="rId10"/>
    <p:sldId id="878" r:id="rId11"/>
    <p:sldId id="1279" r:id="rId12"/>
    <p:sldId id="1277" r:id="rId13"/>
    <p:sldId id="1280" r:id="rId14"/>
    <p:sldId id="1278" r:id="rId15"/>
    <p:sldId id="1275" r:id="rId16"/>
    <p:sldId id="1272" r:id="rId17"/>
    <p:sldId id="1270" r:id="rId18"/>
    <p:sldId id="1269" r:id="rId19"/>
    <p:sldId id="1268" r:id="rId20"/>
    <p:sldId id="1266" r:id="rId21"/>
    <p:sldId id="1265" r:id="rId22"/>
    <p:sldId id="1264" r:id="rId23"/>
    <p:sldId id="1262" r:id="rId24"/>
    <p:sldId id="1261" r:id="rId25"/>
    <p:sldId id="1260" r:id="rId26"/>
    <p:sldId id="1258" r:id="rId27"/>
    <p:sldId id="1256" r:id="rId28"/>
    <p:sldId id="1252" r:id="rId29"/>
    <p:sldId id="1249" r:id="rId30"/>
    <p:sldId id="1254" r:id="rId31"/>
    <p:sldId id="1253" r:id="rId32"/>
    <p:sldId id="1251" r:id="rId33"/>
    <p:sldId id="1250" r:id="rId34"/>
    <p:sldId id="1236" r:id="rId35"/>
    <p:sldId id="1247" r:id="rId36"/>
    <p:sldId id="1248" r:id="rId37"/>
    <p:sldId id="1246" r:id="rId38"/>
    <p:sldId id="1244" r:id="rId39"/>
    <p:sldId id="1245" r:id="rId40"/>
    <p:sldId id="1243" r:id="rId41"/>
    <p:sldId id="1240" r:id="rId42"/>
    <p:sldId id="1239" r:id="rId43"/>
    <p:sldId id="1233" r:id="rId44"/>
    <p:sldId id="1131" r:id="rId45"/>
    <p:sldId id="1237" r:id="rId46"/>
    <p:sldId id="1191" r:id="rId47"/>
    <p:sldId id="1234" r:id="rId48"/>
    <p:sldId id="1235" r:id="rId49"/>
    <p:sldId id="1184" r:id="rId50"/>
    <p:sldId id="1238" r:id="rId51"/>
    <p:sldId id="1273" r:id="rId52"/>
    <p:sldId id="1217" r:id="rId53"/>
    <p:sldId id="1190" r:id="rId54"/>
  </p:sldIdLst>
  <p:sldSz cx="12192000" cy="6858000"/>
  <p:notesSz cx="6858000" cy="9144000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76"/>
          </p14:sldIdLst>
        </p14:section>
        <p14:section name="市场节奏" id="{D8B0A2C5-1F55-4F56-9B21-CF550DA541C3}">
          <p14:sldIdLst>
            <p14:sldId id="878"/>
            <p14:sldId id="1279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gs" Target="tags/tag21.xml"/><Relationship Id="rId6" Type="http://schemas.openxmlformats.org/officeDocument/2006/relationships/slide" Target="slides/slide3.xml"/><Relationship Id="rId59" Type="http://schemas.openxmlformats.org/officeDocument/2006/relationships/commentAuthors" Target="commentAuthors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handoutMaster" Target="handoutMasters/handoutMaster1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24.png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去弱留强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换新弃旧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578610"/>
            <a:ext cx="4658995" cy="4403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310" y="1579245"/>
            <a:ext cx="4993640" cy="440309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9355" y="1616710"/>
            <a:ext cx="6962775" cy="42957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9480" y="1645920"/>
            <a:ext cx="4937125" cy="4238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970" y="1578610"/>
            <a:ext cx="4733925" cy="475107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5" name="文本占位符 5"/>
          <p:cNvSpPr/>
          <p:nvPr/>
        </p:nvSpPr>
        <p:spPr>
          <a:xfrm>
            <a:off x="1873576" y="543619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相关概念：智能驾驶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相关个股：通达电气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德邦股份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劲旅环境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8220" y="1578610"/>
            <a:ext cx="5114925" cy="3857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0715" y="1578610"/>
            <a:ext cx="3289935" cy="464312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873576" y="56120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相关概念：旅游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相关个股：棕榈股份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锦江在线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正和生态</a:t>
            </a:r>
            <a:endParaRPr b="1">
              <a:solidFill>
                <a:srgbClr val="FF0000"/>
              </a:solidFill>
            </a:endParaRPr>
          </a:p>
          <a:p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1737</Words>
  <Application>WPS 演示</Application>
  <PresentationFormat>宽屏</PresentationFormat>
  <Paragraphs>261</Paragraphs>
  <Slides>51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7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1384</cp:revision>
  <dcterms:created xsi:type="dcterms:W3CDTF">2019-06-19T02:08:00Z</dcterms:created>
  <dcterms:modified xsi:type="dcterms:W3CDTF">2025-05-29T00:58:51Z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9CD800FA83074E83A1DFF09FC1EA7106_13</vt:lpwstr>
  </property>
</Properties>
</file>