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5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279" r:id="rId11"/>
    <p:sldId id="1281" r:id="rId12"/>
    <p:sldId id="1277" r:id="rId13"/>
    <p:sldId id="1280" r:id="rId14"/>
    <p:sldId id="1278" r:id="rId15"/>
    <p:sldId id="1275" r:id="rId16"/>
    <p:sldId id="1272" r:id="rId17"/>
    <p:sldId id="1270" r:id="rId18"/>
    <p:sldId id="1269" r:id="rId19"/>
    <p:sldId id="1268" r:id="rId20"/>
    <p:sldId id="1266" r:id="rId21"/>
    <p:sldId id="1265" r:id="rId22"/>
    <p:sldId id="1264" r:id="rId23"/>
    <p:sldId id="1262" r:id="rId24"/>
    <p:sldId id="1261" r:id="rId25"/>
    <p:sldId id="1260" r:id="rId26"/>
    <p:sldId id="1258" r:id="rId27"/>
    <p:sldId id="1256" r:id="rId28"/>
    <p:sldId id="1252" r:id="rId29"/>
    <p:sldId id="1249" r:id="rId30"/>
    <p:sldId id="1254" r:id="rId31"/>
    <p:sldId id="1253" r:id="rId32"/>
    <p:sldId id="1251" r:id="rId33"/>
    <p:sldId id="1250" r:id="rId34"/>
    <p:sldId id="1236" r:id="rId35"/>
    <p:sldId id="1247" r:id="rId36"/>
    <p:sldId id="1248" r:id="rId37"/>
    <p:sldId id="1246" r:id="rId38"/>
    <p:sldId id="1244" r:id="rId39"/>
    <p:sldId id="1245" r:id="rId40"/>
    <p:sldId id="1243" r:id="rId41"/>
    <p:sldId id="1240" r:id="rId42"/>
    <p:sldId id="1239" r:id="rId43"/>
    <p:sldId id="1233" r:id="rId44"/>
    <p:sldId id="1131" r:id="rId45"/>
    <p:sldId id="1237" r:id="rId46"/>
    <p:sldId id="1191" r:id="rId47"/>
    <p:sldId id="1234" r:id="rId48"/>
    <p:sldId id="1235" r:id="rId49"/>
    <p:sldId id="1184" r:id="rId50"/>
    <p:sldId id="1238" r:id="rId51"/>
    <p:sldId id="1273" r:id="rId52"/>
    <p:sldId id="1217" r:id="rId53"/>
    <p:sldId id="1190" r:id="rId54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279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21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26.png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节前博弈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埋伏等待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1591945"/>
            <a:ext cx="4859020" cy="4312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955" y="1578610"/>
            <a:ext cx="4973955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8205" y="1659890"/>
            <a:ext cx="7663180" cy="429069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814830"/>
            <a:ext cx="5235575" cy="3977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35" y="1578610"/>
            <a:ext cx="4444365" cy="479679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9705" y="1578610"/>
            <a:ext cx="4213225" cy="44018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3576" y="543619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相关概念：碳中和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相关个股：启迪环境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协鑫能科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滨海能源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1741</Words>
  <Application>WPS 演示</Application>
  <PresentationFormat>宽屏</PresentationFormat>
  <Paragraphs>260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7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1385</cp:revision>
  <dcterms:created xsi:type="dcterms:W3CDTF">2019-06-19T02:08:00Z</dcterms:created>
  <dcterms:modified xsi:type="dcterms:W3CDTF">2025-05-30T00:48:37Z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8105BCB4F0F04C12BCF5BB64F9B50E19_13</vt:lpwstr>
  </property>
</Properties>
</file>