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868" r:id="rId3"/>
    <p:sldId id="877" r:id="rId5"/>
    <p:sldId id="869" r:id="rId6"/>
    <p:sldId id="1227" r:id="rId7"/>
    <p:sldId id="1347" r:id="rId8"/>
    <p:sldId id="1550" r:id="rId9"/>
    <p:sldId id="1551" r:id="rId10"/>
    <p:sldId id="1541" r:id="rId11"/>
    <p:sldId id="1547" r:id="rId12"/>
    <p:sldId id="1546" r:id="rId13"/>
    <p:sldId id="1553" r:id="rId14"/>
    <p:sldId id="1554" r:id="rId15"/>
    <p:sldId id="878" r:id="rId16"/>
    <p:sldId id="1514" r:id="rId17"/>
    <p:sldId id="1555" r:id="rId18"/>
    <p:sldId id="1507" r:id="rId19"/>
    <p:sldId id="1426" r:id="rId20"/>
    <p:sldId id="1545" r:id="rId21"/>
    <p:sldId id="1355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50"/>
            <p14:sldId id="1551"/>
            <p14:sldId id="1541"/>
            <p14:sldId id="1547"/>
            <p14:sldId id="1546"/>
            <p14:sldId id="1553"/>
            <p14:sldId id="1554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2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43.png"/><Relationship Id="rId10" Type="http://schemas.openxmlformats.org/officeDocument/2006/relationships/image" Target="../media/image41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4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251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聚焦主线，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聚焦核心！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631315"/>
            <a:ext cx="8467090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1578610"/>
            <a:ext cx="4973320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20" y="1579245"/>
            <a:ext cx="467868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40" y="1654810"/>
            <a:ext cx="5242560" cy="429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105" y="1724660"/>
            <a:ext cx="5193030" cy="4071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4715" y="1652270"/>
            <a:ext cx="7862570" cy="4225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8040" y="1586865"/>
            <a:ext cx="5282565" cy="458660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4846" y="56292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相关概念：通信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相关个股：中国长城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通富微电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圣阳股份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5410" y="1731010"/>
            <a:ext cx="4409440" cy="4702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060" y="1731010"/>
            <a:ext cx="4646930" cy="4702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云计算概念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2410" y="1690370"/>
            <a:ext cx="7064375" cy="4453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WPS 演示</Application>
  <PresentationFormat>宽屏</PresentationFormat>
  <Paragraphs>222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1620</cp:revision>
  <dcterms:created xsi:type="dcterms:W3CDTF">2019-06-19T02:08:00Z</dcterms:created>
  <dcterms:modified xsi:type="dcterms:W3CDTF">2026-05-07T00:51:45Z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8479C1C2C09E4DE986F882D87B785BC0_13</vt:lpwstr>
  </property>
</Properties>
</file>