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550" r:id="rId9"/>
    <p:sldId id="1541" r:id="rId10"/>
    <p:sldId id="1547" r:id="rId11"/>
    <p:sldId id="1546" r:id="rId12"/>
    <p:sldId id="1553" r:id="rId13"/>
    <p:sldId id="1554" r:id="rId14"/>
    <p:sldId id="1556" r:id="rId15"/>
    <p:sldId id="1557" r:id="rId16"/>
    <p:sldId id="1558" r:id="rId17"/>
    <p:sldId id="878" r:id="rId18"/>
    <p:sldId id="1514" r:id="rId19"/>
    <p:sldId id="1555" r:id="rId20"/>
    <p:sldId id="1507" r:id="rId21"/>
    <p:sldId id="1426" r:id="rId22"/>
    <p:sldId id="1545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550"/>
            <p14:sldId id="1541"/>
            <p14:sldId id="1547"/>
            <p14:sldId id="1546"/>
            <p14:sldId id="1553"/>
            <p14:sldId id="1554"/>
            <p14:sldId id="1556"/>
            <p14:sldId id="1557"/>
            <p14:sldId id="1558"/>
          </p14:sldIdLst>
        </p14:section>
        <p14:section name="市场节奏" id="{D8B0A2C5-1F55-4F56-9B21-CF550DA541C3}">
          <p14:sldIdLst>
            <p14:sldId id="878"/>
            <p14:sldId id="1514"/>
            <p14:sldId id="1555"/>
            <p14:sldId id="1507"/>
            <p14:sldId id="1426"/>
            <p14:sldId id="154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4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8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3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45.png"/><Relationship Id="rId10" Type="http://schemas.openxmlformats.org/officeDocument/2006/relationships/image" Target="../media/image43.png"/><Relationship Id="rId1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6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93535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缩量承压，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两手准备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380" y="1578610"/>
            <a:ext cx="9780905" cy="45878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86940" y="1578610"/>
            <a:ext cx="7818120" cy="4678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4290" y="1918335"/>
            <a:ext cx="3333750" cy="2133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745" y="1578610"/>
            <a:ext cx="3317240" cy="4805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如何查看？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1995" y="1658620"/>
            <a:ext cx="8208645" cy="46501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如何签约？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3640" y="1639570"/>
            <a:ext cx="9825355" cy="42303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算力租赁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235" y="1578610"/>
            <a:ext cx="8315325" cy="1590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060" y="1659255"/>
            <a:ext cx="7364095" cy="42322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215" y="0"/>
            <a:ext cx="122637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165" y="1578610"/>
            <a:ext cx="4982845" cy="4495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095" y="1578610"/>
            <a:ext cx="4568825" cy="44964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069156" y="59505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3440" y="1654810"/>
            <a:ext cx="5242560" cy="4295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105" y="1724660"/>
            <a:ext cx="5193030" cy="40716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05685" y="1578610"/>
            <a:ext cx="7580630" cy="42627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5350" y="1578610"/>
            <a:ext cx="4816475" cy="47720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云计算概念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4130" y="1690370"/>
            <a:ext cx="7064375" cy="44532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6845" y="1578610"/>
            <a:ext cx="1811655" cy="4925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535" y="1707515"/>
            <a:ext cx="7368540" cy="3143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25" y="2870200"/>
            <a:ext cx="3413760" cy="3517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如何购买？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2455" y="1631315"/>
            <a:ext cx="8467090" cy="47631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783</Words>
  <Application>WPS 演示</Application>
  <PresentationFormat>宽屏</PresentationFormat>
  <Paragraphs>224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1621</cp:revision>
  <dcterms:created xsi:type="dcterms:W3CDTF">2019-06-19T02:08:00Z</dcterms:created>
  <dcterms:modified xsi:type="dcterms:W3CDTF">2026-05-08T00:45:25Z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C16BA80550BA49B494CBF3428B54AE80_13</vt:lpwstr>
  </property>
</Properties>
</file>