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AI PC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英伟达</a:t>
            </a:r>
            <a:r>
              <a:rPr lang="en-US" altLang="zh-CN" sz="2000" dirty="0"/>
              <a:t>CEO</a:t>
            </a:r>
            <a:r>
              <a:rPr lang="zh-CN" altLang="en-US" sz="2000" dirty="0"/>
              <a:t>黄仁勋在中国台北发表英伟达</a:t>
            </a:r>
            <a:r>
              <a:rPr lang="en-US" altLang="zh-CN" sz="2000" dirty="0"/>
              <a:t>GTC</a:t>
            </a:r>
            <a:r>
              <a:rPr lang="zh-CN" altLang="en-US" sz="2000" dirty="0"/>
              <a:t>台北2026主题演讲。演讲中，黄仁勋表示，今年秋季起，戴尔、联想等主流</a:t>
            </a:r>
            <a:r>
              <a:rPr lang="en-US" altLang="zh-CN" sz="2000" dirty="0"/>
              <a:t>PC</a:t>
            </a:r>
            <a:r>
              <a:rPr lang="zh-CN" altLang="en-US" sz="2000" dirty="0"/>
              <a:t>品牌将陆续推出搭载</a:t>
            </a:r>
            <a:r>
              <a:rPr lang="en-US" altLang="zh-CN" sz="2000" dirty="0"/>
              <a:t>RTX Spark</a:t>
            </a:r>
            <a:r>
              <a:rPr lang="zh-CN" altLang="en-US" sz="2000" dirty="0"/>
              <a:t>超级芯片的笔记本及台式机。这款由英伟达联合联发科共同研发的产品，集成了处理器与显卡，可运行微软</a:t>
            </a:r>
            <a:r>
              <a:rPr lang="en-US" altLang="zh-CN" sz="2000" dirty="0"/>
              <a:t>ARM</a:t>
            </a:r>
            <a:r>
              <a:rPr lang="zh-CN" altLang="en-US" sz="2000" dirty="0"/>
              <a:t>架构版</a:t>
            </a:r>
            <a:r>
              <a:rPr lang="en-US" altLang="zh-CN" sz="2000" dirty="0"/>
              <a:t>Windows</a:t>
            </a:r>
            <a:r>
              <a:rPr lang="zh-CN" altLang="en-US" sz="2000" dirty="0"/>
              <a:t>系统。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mlcc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高盛分析师</a:t>
            </a:r>
            <a:r>
              <a:rPr lang="en-US" altLang="zh-CN" sz="2000" dirty="0"/>
              <a:t>Nelson Armbrust</a:t>
            </a:r>
            <a:r>
              <a:rPr lang="zh-CN" altLang="en-US" sz="2000" dirty="0"/>
              <a:t>在一份近期研报中指出，在当前的</a:t>
            </a:r>
            <a:r>
              <a:rPr lang="en-US" altLang="zh-CN" sz="2000" dirty="0"/>
              <a:t>AI</a:t>
            </a:r>
            <a:r>
              <a:rPr lang="zh-CN" altLang="en-US" sz="2000" dirty="0"/>
              <a:t>服务器物料清单成本构成中，</a:t>
            </a:r>
            <a:r>
              <a:rPr lang="en-US" altLang="zh-CN" sz="2000" dirty="0"/>
              <a:t>MLCC</a:t>
            </a:r>
            <a:r>
              <a:rPr lang="zh-CN" altLang="en-US" sz="2000" dirty="0"/>
              <a:t>已赫然上升为第三大成本项，仅次于</a:t>
            </a:r>
            <a:r>
              <a:rPr lang="en-US" altLang="zh-CN" sz="2000" dirty="0"/>
              <a:t>GPU</a:t>
            </a:r>
            <a:r>
              <a:rPr lang="zh-CN" altLang="en-US" sz="2000" dirty="0"/>
              <a:t>和存储芯片。而高盛分析师</a:t>
            </a:r>
            <a:r>
              <a:rPr lang="en-US" altLang="zh-CN" sz="2000" dirty="0"/>
              <a:t>Allen Chang</a:t>
            </a:r>
            <a:r>
              <a:rPr lang="zh-CN" altLang="en-US" sz="2000" dirty="0"/>
              <a:t>近期指出，目前该领域真正的瓶颈，在于</a:t>
            </a:r>
            <a:r>
              <a:rPr lang="en-US" altLang="zh-CN" sz="2000" dirty="0"/>
              <a:t>MLCC</a:t>
            </a:r>
            <a:r>
              <a:rPr lang="zh-CN" altLang="en-US" sz="2000" dirty="0"/>
              <a:t>行业的生产设备及核心原材料多依赖于企业内生研发，受限于内部工程专家资源，全行业的产能扩张弹性极具刚性，年增长率被锁死在10%左右的极低水平。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、电力：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据媒体报道，全国首个绿色算力全栈</a:t>
            </a:r>
            <a:r>
              <a:rPr lang="en-US" altLang="zh-CN" sz="2000" dirty="0"/>
              <a:t>AI</a:t>
            </a:r>
            <a:r>
              <a:rPr lang="zh-CN" altLang="en-US" sz="2000" dirty="0"/>
              <a:t>平台5月30日在内蒙古自贸试验区呼和浩特片区正式上线运行，填补了区域一站式算力模型词元综合服务交易的空白。国盛证券近期研报表示，各地区持续高频落地算电协同相关政策，算电协同也有望打开绿电企业新增长空间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WPS 演示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兰米黑体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478</cp:revision>
  <dcterms:created xsi:type="dcterms:W3CDTF">2024-06-11T06:30:00Z</dcterms:created>
  <dcterms:modified xsi:type="dcterms:W3CDTF">2026-06-02T00:52:05Z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