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英伟达宣布，</a:t>
            </a:r>
            <a:r>
              <a:rPr lang="en-US" altLang="zh-CN" sz="2000" dirty="0"/>
              <a:t>NVIDIA Spectrum-X</a:t>
            </a:r>
            <a:r>
              <a:rPr lang="zh-CN" altLang="en-US" sz="2000" dirty="0"/>
              <a:t>以太网硅光技术现已全面量产，新一代 </a:t>
            </a:r>
            <a:r>
              <a:rPr lang="en-US" altLang="zh-CN" sz="2000" dirty="0"/>
              <a:t>Spectrum-X</a:t>
            </a:r>
            <a:r>
              <a:rPr lang="zh-CN" altLang="en-US" sz="2000" dirty="0"/>
              <a:t>交换机基于光电一体封装技术（</a:t>
            </a:r>
            <a:r>
              <a:rPr lang="en-US" altLang="zh-CN" sz="2000" dirty="0"/>
              <a:t>CPO）</a:t>
            </a:r>
            <a:r>
              <a:rPr lang="zh-CN" altLang="en-US" sz="2000" dirty="0"/>
              <a:t>构建，支持</a:t>
            </a:r>
            <a:r>
              <a:rPr lang="en-US" altLang="zh-CN" sz="2000" dirty="0"/>
              <a:t>NVIDIA Vera Rubin</a:t>
            </a:r>
            <a:r>
              <a:rPr lang="zh-CN" altLang="en-US" sz="2000" dirty="0"/>
              <a:t>平台在数据中心进行横向扩展和跨区域扩展部署</a:t>
            </a:r>
            <a:r>
              <a:rPr lang="en-US" altLang="zh-CN" sz="2000" dirty="0"/>
              <a:t>AI</a:t>
            </a:r>
            <a:r>
              <a:rPr lang="zh-CN" altLang="en-US" sz="2000" dirty="0"/>
              <a:t>工厂。</a:t>
            </a:r>
            <a:r>
              <a:rPr lang="en-US" altLang="zh-CN" sz="2000" dirty="0"/>
              <a:t>Spectrum-X</a:t>
            </a:r>
            <a:r>
              <a:rPr lang="zh-CN" altLang="en-US" sz="2000" dirty="0"/>
              <a:t>以太网硅光技术是</a:t>
            </a:r>
            <a:r>
              <a:rPr lang="en-US" altLang="zh-CN" sz="2000" dirty="0"/>
              <a:t>NVIDIA</a:t>
            </a:r>
            <a:r>
              <a:rPr lang="zh-CN" altLang="en-US" sz="2000" dirty="0"/>
              <a:t>全栈协同设计的典范代表之一。与使用传统收发器的网络相比，</a:t>
            </a:r>
            <a:r>
              <a:rPr lang="en-US" altLang="zh-CN" sz="2000" dirty="0"/>
              <a:t>Spectrum-X</a:t>
            </a:r>
            <a:r>
              <a:rPr lang="zh-CN" altLang="en-US" sz="2000" dirty="0"/>
              <a:t>以太网硅光技术可实现能效提升5倍，</a:t>
            </a:r>
            <a:r>
              <a:rPr lang="en-US" altLang="zh-CN" sz="2000" dirty="0"/>
              <a:t>AI</a:t>
            </a:r>
            <a:r>
              <a:rPr lang="zh-CN" altLang="en-US" sz="2000" dirty="0"/>
              <a:t>正常运行时间提升5倍，部署时间快1.3倍。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全球首条</a:t>
            </a:r>
            <a:r>
              <a:rPr lang="en-US" altLang="zh-CN" sz="2000" dirty="0"/>
              <a:t>S+C+L</a:t>
            </a:r>
            <a:r>
              <a:rPr lang="zh-CN" altLang="en-US" sz="2000" dirty="0"/>
              <a:t>三波段（短波段+常规通信波段+长波段）超低损多芯光缆线路近日在山东青岛正式建成开通。这条新型光缆线路突破传统光纤的传输容量极限，标志着我国空分复用光纤与多波段融合技术迈入商用化新阶段，为智能时代算力互联、超大带宽传输提供了全新技术方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SK</a:t>
            </a:r>
            <a:r>
              <a:rPr lang="zh-CN" altLang="en-US" sz="2000" dirty="0"/>
              <a:t>集团会长崔泰源6月2日称，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海力士计划五年内将晶圆产能翻番。崔泰源在</a:t>
            </a:r>
            <a:r>
              <a:rPr lang="en-US" altLang="zh-CN" sz="2000" dirty="0"/>
              <a:t>Computex</a:t>
            </a:r>
            <a:r>
              <a:rPr lang="zh-CN" altLang="en-US" sz="2000" dirty="0"/>
              <a:t>展会上发表了上述言论，英伟达等全球头部科技企业的高管齐聚本次展会。今年3月，崔泰源曾警告称，全球晶圆短缺的状况可能会持续到2030年。此外存储厂商铠侠表示，超大规模数据中心正寻求签订涵盖2029年乃至更远期阶段的</a:t>
            </a:r>
            <a:r>
              <a:rPr lang="en-US" altLang="zh-CN" sz="2000" dirty="0"/>
              <a:t>NAND</a:t>
            </a:r>
            <a:r>
              <a:rPr lang="zh-CN" altLang="en-US" sz="2000" dirty="0"/>
              <a:t>合约。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WPS 演示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兰米黑体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479</cp:revision>
  <dcterms:created xsi:type="dcterms:W3CDTF">2024-06-11T06:30:00Z</dcterms:created>
  <dcterms:modified xsi:type="dcterms:W3CDTF">2026-06-03T00:57:17Z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