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据央视财经报道，受</a:t>
            </a:r>
            <a:r>
              <a:rPr lang="en-US" altLang="zh-CN" sz="2000" dirty="0"/>
              <a:t>AI</a:t>
            </a:r>
            <a:r>
              <a:rPr lang="zh-CN" altLang="en-US" sz="2000" dirty="0"/>
              <a:t>算力建设驱动，光纤光缆企业订单饱满。在江苏苏州的一个光通信科技园区内，产线上一根根120微米的光纤以每秒几十米的速度被拉丝、冷却，经过涂覆后，再收线。产线负责人表示，自2025年4季度以来，企业就已经满负荷生产，目前订单排产已到2027年。江苏亨通光纤科技有限公司总经理刘振华：“订单非常饱满，产销两旺。一季度整体的产出同比增加了35%，其中海外发货部分增加了55%。公司光纤产品出口主要面向北美以及东南亚地区。”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6月3日，根据</a:t>
            </a:r>
            <a:r>
              <a:rPr lang="en-US" altLang="zh-CN" sz="2000" dirty="0"/>
              <a:t>TrendForce</a:t>
            </a:r>
            <a:r>
              <a:rPr lang="zh-CN" altLang="en-US" sz="2000" dirty="0"/>
              <a:t>集邦咨询最新存储器产业调查，2026年第一季</a:t>
            </a:r>
            <a:r>
              <a:rPr lang="en-US" altLang="zh-CN" sz="2000" dirty="0"/>
              <a:t>AI</a:t>
            </a:r>
            <a:r>
              <a:rPr lang="zh-CN" altLang="en-US" sz="2000" dirty="0"/>
              <a:t>与数据中心需求持续加剧全球存储器供需失衡，原厂议价能力有增无减，</a:t>
            </a:r>
            <a:r>
              <a:rPr lang="en-US" altLang="zh-CN" sz="2000" dirty="0"/>
              <a:t>TrendForce</a:t>
            </a:r>
            <a:r>
              <a:rPr lang="zh-CN" altLang="en-US" sz="2000" dirty="0"/>
              <a:t>集邦咨询据此全面上修第一季</a:t>
            </a:r>
            <a:r>
              <a:rPr lang="en-US" altLang="zh-CN" sz="2000" dirty="0"/>
              <a:t>DRAM、NAND Flash</a:t>
            </a:r>
            <a:r>
              <a:rPr lang="zh-CN" altLang="en-US" sz="2000" dirty="0"/>
              <a:t>各产品价格季成长幅度，预估整体</a:t>
            </a:r>
            <a:r>
              <a:rPr lang="en-US" altLang="zh-CN" sz="2000" dirty="0"/>
              <a:t>ConventionalDRAM</a:t>
            </a:r>
            <a:r>
              <a:rPr lang="zh-CN" altLang="en-US" sz="2000" dirty="0"/>
              <a:t>合约价将从一月初公布的季增55-60%，改为上涨90-95%，</a:t>
            </a:r>
            <a:r>
              <a:rPr lang="en-US" altLang="zh-CN" sz="2000" dirty="0"/>
              <a:t>NAND Flash</a:t>
            </a:r>
            <a:r>
              <a:rPr lang="zh-CN" altLang="en-US" sz="2000" dirty="0"/>
              <a:t>合约价则从季增33-38%上调至55-60%。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PCB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三菱材料、住友电工等日本头部钻针企业，当前均受限于碳化钨粉原料供给短缺。日系企业现有原料库存仅可支撑3–6个月生产，后续若原料供给无法跟进，高端钻针产能将被迫缩减，产品售价或将持续上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480</cp:revision>
  <dcterms:created xsi:type="dcterms:W3CDTF">2024-06-11T06:30:00Z</dcterms:created>
  <dcterms:modified xsi:type="dcterms:W3CDTF">2026-06-04T00:57:48Z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