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754380"/>
            <a:ext cx="10144125" cy="5565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882650"/>
            <a:ext cx="1021842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抱团牛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3745" y="833120"/>
            <a:ext cx="582295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、光通信：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据央视财经报道，全国已有超500万座5</a:t>
            </a:r>
            <a:r>
              <a:rPr lang="en-US" altLang="zh-CN" sz="2000" dirty="0"/>
              <a:t>G</a:t>
            </a:r>
            <a:r>
              <a:rPr lang="zh-CN" altLang="en-US" sz="2000" dirty="0"/>
              <a:t>基站，现在330多个城市，都开始对它们进行升级改造，未来五年将建成50万座5</a:t>
            </a:r>
            <a:r>
              <a:rPr lang="en-US" altLang="zh-CN" sz="2000" dirty="0"/>
              <a:t>G-A</a:t>
            </a:r>
            <a:r>
              <a:rPr lang="zh-CN" altLang="en-US" sz="2000" dirty="0"/>
              <a:t>基站。6</a:t>
            </a:r>
            <a:r>
              <a:rPr lang="en-US" altLang="zh-CN" sz="2000" dirty="0"/>
              <a:t>G</a:t>
            </a:r>
            <a:r>
              <a:rPr lang="zh-CN" altLang="en-US" sz="2000" dirty="0"/>
              <a:t>也有望在2030年实现商用，让新一代通信网的平均效率、连接能力再提升10倍以上。根据测算，未来五年，新一代通信网预计将带动上下游总产出约7万亿元，拉动</a:t>
            </a:r>
            <a:r>
              <a:rPr lang="en-US" altLang="zh-CN" sz="2000" dirty="0"/>
              <a:t>GDP</a:t>
            </a:r>
            <a:r>
              <a:rPr lang="zh-CN" altLang="en-US" sz="2000" dirty="0"/>
              <a:t>增长约1.5个百分点，可直接创造的就业岗位超过百万，为实体经济转型升级、数字经济高质量发展夯实基础底座。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、六氟化钨：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据媒体报道，截止至目前，中国纯度为99.999%六氟化钨价格1670-1810元/</a:t>
            </a:r>
            <a:r>
              <a:rPr lang="en-US" altLang="zh-CN" sz="2000" dirty="0"/>
              <a:t>kg，</a:t>
            </a:r>
            <a:r>
              <a:rPr lang="zh-CN" altLang="en-US" sz="2000" dirty="0"/>
              <a:t>价格较去年同期（523元/</a:t>
            </a:r>
            <a:r>
              <a:rPr lang="en-US" altLang="zh-CN" sz="2000" dirty="0"/>
              <a:t>kg）</a:t>
            </a:r>
            <a:r>
              <a:rPr lang="zh-CN" altLang="en-US" sz="2000" dirty="0"/>
              <a:t>涨幅达232.7%。韩国</a:t>
            </a:r>
            <a:r>
              <a:rPr lang="en-US" altLang="zh-CN" sz="2000" dirty="0"/>
              <a:t>SK Specialty、Foosung</a:t>
            </a:r>
            <a:r>
              <a:rPr lang="zh-CN" altLang="en-US" sz="2000" dirty="0"/>
              <a:t>等核心供应商已正式通知三星电子、</a:t>
            </a:r>
            <a:r>
              <a:rPr lang="en-US" altLang="zh-CN" sz="2000" dirty="0"/>
              <a:t>SK</a:t>
            </a:r>
            <a:r>
              <a:rPr lang="zh-CN" altLang="en-US" sz="2000" dirty="0"/>
              <a:t>海力士等芯片巨头，将于2026年大幅上调六氟化钨价格，涨幅预计高达70%至90%。此外，日本关东电化、中央硝子通知韩国三星等半导体客户，其库存只能持续到5月底到6月底，且下半年供应量无法保障，建议寻求其他供应商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mlcc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有券商分析师日前向记者透露，全球最大</a:t>
            </a:r>
            <a:r>
              <a:rPr lang="en-US" altLang="zh-CN" sz="2000" dirty="0"/>
              <a:t>MLCC</a:t>
            </a:r>
            <a:r>
              <a:rPr lang="zh-CN" altLang="en-US" sz="2000" dirty="0"/>
              <a:t>供应商村田制作所已正式发布涨价函，针对</a:t>
            </a:r>
            <a:r>
              <a:rPr lang="en-US" altLang="zh-CN" sz="2000" dirty="0"/>
              <a:t>AI</a:t>
            </a:r>
            <a:r>
              <a:rPr lang="zh-CN" altLang="en-US" sz="2000" dirty="0"/>
              <a:t>服务器和高端车规级</a:t>
            </a:r>
            <a:r>
              <a:rPr lang="en-US" altLang="zh-CN" sz="2000" dirty="0"/>
              <a:t>MLCC</a:t>
            </a:r>
            <a:r>
              <a:rPr lang="zh-CN" altLang="en-US" sz="2000" dirty="0"/>
              <a:t>产品启动全面涨价，涨幅在10%—40%之间，新价格体系于7月1日起生效。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WPS 演示</Application>
  <PresentationFormat>宽屏</PresentationFormat>
  <Paragraphs>141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484</cp:revision>
  <dcterms:created xsi:type="dcterms:W3CDTF">2024-06-11T06:30:00Z</dcterms:created>
  <dcterms:modified xsi:type="dcterms:W3CDTF">2026-06-10T00:47:40Z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2052-12.1.0.26375</vt:lpwstr>
  </property>
</Properties>
</file>