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463" r:id="rId7"/>
    <p:sldId id="4464" r:id="rId8"/>
    <p:sldId id="4460" r:id="rId9"/>
    <p:sldId id="4391" r:id="rId10"/>
    <p:sldId id="4440" r:id="rId11"/>
    <p:sldId id="4457" r:id="rId12"/>
    <p:sldId id="4458" r:id="rId13"/>
    <p:sldId id="4442" r:id="rId14"/>
    <p:sldId id="4459" r:id="rId15"/>
    <p:sldId id="4444" r:id="rId16"/>
    <p:sldId id="4461" r:id="rId17"/>
    <p:sldId id="4452" r:id="rId18"/>
    <p:sldId id="4462" r:id="rId19"/>
    <p:sldId id="4453" r:id="rId20"/>
    <p:sldId id="4278" r:id="rId21"/>
    <p:sldId id="270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17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16.png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维持结构机会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0410" y="827405"/>
            <a:ext cx="7626985" cy="2240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/>
              <a:t>购买网址链接：研究院</a:t>
            </a:r>
            <a:r>
              <a:rPr lang="en-US" altLang="zh-CN" sz="2400" dirty="0"/>
              <a:t>——</a:t>
            </a:r>
            <a:r>
              <a:rPr lang="zh-CN" altLang="en-US" sz="2400" dirty="0"/>
              <a:t>经传好课</a:t>
            </a:r>
            <a:r>
              <a:rPr lang="en-US" altLang="zh-CN" sz="2400" dirty="0"/>
              <a:t>  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000" dirty="0"/>
              <a:t>https://toujiao.n8n8.cn/jz-course/course-detail/376.html</a:t>
            </a:r>
            <a:endParaRPr lang="en-US" altLang="zh-CN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购买链接与具体提纲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900" y="2081530"/>
            <a:ext cx="2841625" cy="3619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455" y="2081530"/>
            <a:ext cx="288925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量化届丰碑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570" y="1009650"/>
            <a:ext cx="11499215" cy="4838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3620" y="754380"/>
            <a:ext cx="10144125" cy="55651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305" y="882650"/>
            <a:ext cx="10218420" cy="53574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418</a:t>
            </a:r>
            <a:r>
              <a:rPr lang="zh-CN" altLang="en-US" sz="2400" dirty="0">
                <a:solidFill>
                  <a:schemeClr val="bg1"/>
                </a:solidFill>
              </a:rPr>
              <a:t>活动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0625" y="861695"/>
            <a:ext cx="9810750" cy="53911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690245"/>
            <a:ext cx="976122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抱团牛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3745" y="833120"/>
            <a:ext cx="5822950" cy="52501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3870" y="874395"/>
            <a:ext cx="8663940" cy="52501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、光通信：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工业和信息化部印发《“人工智能+信息通信”创新发展实施意见（2026—2028年）》。其中提到，加强高端光电芯片和器件研发。加强高速光电芯片、高速转发/交换芯片、全光交换器件、光电共封装器件等技术和产品研发验证，开展光电混合组网技术试验，加速技术方案成熟。加强智算超节点光电互联技术攻关，开展智算网络技术与产品验证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、化工：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据财联社报道，记者10日从产业链企业获悉，国内硫磺现货市场价格当日继续走高。以镇江港为基准，当日主流硫磺颗粒价格站上10000元/吨关口，较昨日单吨价格上涨200元。业内人士预计，由于目前市场货源紧张态势暂难改观，持货商观望待涨，短期内硫磺市场行情或仍将维持上行走势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500" y="1044575"/>
            <a:ext cx="1005205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、商业航天：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SpaceX</a:t>
            </a:r>
            <a:r>
              <a:rPr lang="zh-CN" altLang="en-US" sz="2000" dirty="0"/>
              <a:t>上市在即，当地时间6月9日，外媒报道称，</a:t>
            </a:r>
            <a:r>
              <a:rPr lang="en-US" altLang="zh-CN" sz="2000" dirty="0"/>
              <a:t>SpaceX</a:t>
            </a:r>
            <a:r>
              <a:rPr lang="zh-CN" altLang="en-US" sz="2000" dirty="0"/>
              <a:t>已吸引超过2500亿美元的投资者认购需求，远超公司计划筹集的750亿美元，接近本次发行股本总量的4倍。该公司预计6月12日在纳斯达克证券交易所挂牌上市，股票代码</a:t>
            </a:r>
            <a:r>
              <a:rPr lang="en-US" altLang="zh-CN" sz="2000" dirty="0"/>
              <a:t>SPCX。</a:t>
            </a:r>
            <a:endParaRPr lang="en-US" altLang="zh-CN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量化六大战法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7455" y="937895"/>
            <a:ext cx="9737090" cy="49815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1444</Words>
  <Application>WPS 演示</Application>
  <PresentationFormat>宽屏</PresentationFormat>
  <Paragraphs>140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7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KSOFBD28ECAF</vt:lpstr>
      <vt:lpstr>Segoe Print</vt:lpstr>
      <vt:lpstr>Calibri</vt:lpstr>
      <vt:lpstr>KSOFDDF4E7ED</vt:lpstr>
      <vt:lpstr>Arial Unicode MS</vt:lpstr>
      <vt:lpstr>等线</vt:lpstr>
      <vt:lpstr>思源黑体 CN Bold</vt:lpstr>
      <vt:lpstr>思源黑体 CN Heavy</vt:lpstr>
      <vt:lpstr>思源黑体 CN Medium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485</cp:revision>
  <dcterms:created xsi:type="dcterms:W3CDTF">2024-06-11T06:30:00Z</dcterms:created>
  <dcterms:modified xsi:type="dcterms:W3CDTF">2026-06-11T00:57:28Z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2052-12.1.0.26375</vt:lpwstr>
  </property>
</Properties>
</file>