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376" r:id="rId9"/>
    <p:sldId id="4444" r:id="rId10"/>
    <p:sldId id="4424" r:id="rId11"/>
    <p:sldId id="4357" r:id="rId12"/>
    <p:sldId id="4272" r:id="rId13"/>
    <p:sldId id="4270" r:id="rId14"/>
    <p:sldId id="4278" r:id="rId15"/>
    <p:sldId id="4339" r:id="rId16"/>
    <p:sldId id="4269" r:id="rId17"/>
    <p:sldId id="4271" r:id="rId18"/>
    <p:sldId id="1341" r:id="rId19"/>
    <p:sldId id="4241" r:id="rId20"/>
    <p:sldId id="4260" r:id="rId21"/>
    <p:sldId id="4261" r:id="rId22"/>
    <p:sldId id="27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29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8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22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市场行稳致远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、汽车零部件：</a:t>
            </a:r>
            <a:endParaRPr lang="zh-CN" altLang="en-US" sz="2000" dirty="0"/>
          </a:p>
          <a:p>
            <a:r>
              <a:rPr lang="zh-CN" altLang="en-US" sz="2000" dirty="0"/>
              <a:t>供应链账期问题已成为中国汽车工业健康持续发展的羁绊。自</a:t>
            </a:r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10</a:t>
            </a:r>
            <a:r>
              <a:rPr lang="zh-CN" altLang="en-US" sz="2000" dirty="0"/>
              <a:t>日晚间至</a:t>
            </a:r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11</a:t>
            </a:r>
            <a:r>
              <a:rPr lang="zh-CN" altLang="en-US" sz="2000" dirty="0"/>
              <a:t>日午后，已有包括比亚迪、中国一汽、吉利汽车及小米汽车等在内的</a:t>
            </a:r>
            <a:r>
              <a:rPr lang="en-US" altLang="zh-CN" sz="2000" dirty="0"/>
              <a:t>15</a:t>
            </a:r>
            <a:r>
              <a:rPr lang="zh-CN" altLang="en-US" sz="2000" dirty="0"/>
              <a:t>家主机厂先后表声明，承诺将供应商支付账期统一控制在</a:t>
            </a:r>
            <a:r>
              <a:rPr lang="en-US" altLang="zh-CN" sz="2000" dirty="0"/>
              <a:t>60</a:t>
            </a:r>
            <a:r>
              <a:rPr lang="zh-CN" altLang="en-US" sz="2000" dirty="0"/>
              <a:t>天以内，以加速产业链资金周转效率，保障产业链供应链稳定，发挥领军企业担当，促进汽车产业高质量发展。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、游戏：</a:t>
            </a:r>
            <a:endParaRPr lang="zh-CN" altLang="en-US" sz="2000" dirty="0"/>
          </a:p>
          <a:p>
            <a:r>
              <a:rPr lang="zh-CN" altLang="en-US" sz="2000" dirty="0"/>
              <a:t>：浙江省商务厅等</a:t>
            </a:r>
            <a:r>
              <a:rPr lang="en-US" altLang="zh-CN" sz="2000" dirty="0"/>
              <a:t>17</a:t>
            </a:r>
            <a:r>
              <a:rPr lang="zh-CN" altLang="en-US" sz="2000" dirty="0"/>
              <a:t>部门印发《关于支持游戏出海的若干措施》。其中提到，积极培育游戏出海市场主体。实施数字文化企业梯度培育计划，储备一批、培育一批、提升一批游戏企业，支持游戏企业做大做强和国际化发展。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、量子科技：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在</a:t>
            </a:r>
            <a:r>
              <a:rPr lang="en-US" altLang="zh-CN" sz="2000" dirty="0"/>
              <a:t>GTC</a:t>
            </a:r>
            <a:r>
              <a:rPr lang="zh-CN" altLang="en-US" sz="2000" dirty="0"/>
              <a:t>巴黎演讲中，英伟达</a:t>
            </a:r>
            <a:r>
              <a:rPr lang="en-US" altLang="zh-CN" sz="2000" dirty="0"/>
              <a:t>CEO</a:t>
            </a:r>
            <a:r>
              <a:rPr lang="zh-CN" altLang="en-US" sz="2000" dirty="0"/>
              <a:t>黄仁勋表示，量子计算正在到达一个拐点，英伟达会以多种方式与世界各地的量子计算公司合作。未来几年或至少下一代超级计算机中，它们中的每一个都将拥有连接到</a:t>
            </a:r>
            <a:r>
              <a:rPr lang="en-US" altLang="zh-CN" sz="2000" dirty="0"/>
              <a:t>GPU</a:t>
            </a:r>
            <a:r>
              <a:rPr lang="zh-CN" altLang="en-US" sz="2000" dirty="0"/>
              <a:t>的</a:t>
            </a:r>
            <a:r>
              <a:rPr lang="en-US" altLang="zh-CN" sz="2000" dirty="0"/>
              <a:t>QPU</a:t>
            </a:r>
            <a:r>
              <a:rPr lang="zh-CN" altLang="en-US" sz="2000" dirty="0"/>
              <a:t>。</a:t>
            </a:r>
            <a:r>
              <a:rPr lang="en-US" altLang="zh-CN" sz="2000" dirty="0"/>
              <a:t>QPU</a:t>
            </a:r>
            <a:r>
              <a:rPr lang="zh-CN" altLang="en-US" sz="2000" dirty="0"/>
              <a:t>将进行量子计算，而</a:t>
            </a:r>
            <a:r>
              <a:rPr lang="en-US" altLang="zh-CN" sz="2000" dirty="0"/>
              <a:t>GPU</a:t>
            </a:r>
            <a:r>
              <a:rPr lang="zh-CN" altLang="en-US" sz="2000" dirty="0"/>
              <a:t>将用于预处理、控制、纠错、后处理。黄仁勋宣布，现在的量子算法堆栈可以在</a:t>
            </a:r>
            <a:r>
              <a:rPr lang="en-US" altLang="zh-CN" sz="2000" dirty="0"/>
              <a:t>Blackwell200</a:t>
            </a:r>
            <a:r>
              <a:rPr lang="zh-CN" altLang="en-US" sz="2000" dirty="0"/>
              <a:t>上加速。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用户好评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0890" y="1133475"/>
            <a:ext cx="3856355" cy="454406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67630" y="839470"/>
            <a:ext cx="6000115" cy="16732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231130" y="2567305"/>
            <a:ext cx="5634990" cy="128333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420995" y="4032250"/>
            <a:ext cx="5255260" cy="1790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855" y="960755"/>
            <a:ext cx="1123632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、周一</a:t>
            </a:r>
            <a:r>
              <a:rPr lang="zh-CN" altLang="en-US" sz="2400" dirty="0">
                <a:solidFill>
                  <a:srgbClr val="FF0000"/>
                </a:solidFill>
              </a:rPr>
              <a:t>最强风口</a:t>
            </a:r>
            <a:r>
              <a:rPr lang="zh-CN" altLang="en-US" sz="2400" dirty="0"/>
              <a:t>：选择当日涨停板个股最多的板块，当日最强的风口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、周二</a:t>
            </a:r>
            <a:r>
              <a:rPr lang="zh-CN" altLang="en-US" sz="2400" dirty="0">
                <a:solidFill>
                  <a:srgbClr val="FF0000"/>
                </a:solidFill>
              </a:rPr>
              <a:t>主题风口</a:t>
            </a:r>
            <a:r>
              <a:rPr lang="zh-CN" altLang="en-US" sz="2400" dirty="0"/>
              <a:t>：选择当日主题猎手最强的主题，挖掘最强的两个股票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、周三</a:t>
            </a:r>
            <a:r>
              <a:rPr lang="zh-CN" altLang="en-US" sz="2400" dirty="0">
                <a:solidFill>
                  <a:srgbClr val="FF0000"/>
                </a:solidFill>
              </a:rPr>
              <a:t>资金风口</a:t>
            </a:r>
            <a:r>
              <a:rPr lang="zh-CN" altLang="en-US" sz="2400" dirty="0"/>
              <a:t>：选择当日行业板块，主力净买额第一名或第二名的板块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、周四</a:t>
            </a:r>
            <a:r>
              <a:rPr lang="zh-CN" altLang="en-US" sz="2400" dirty="0">
                <a:solidFill>
                  <a:srgbClr val="FF0000"/>
                </a:solidFill>
              </a:rPr>
              <a:t>逻辑风口</a:t>
            </a:r>
            <a:r>
              <a:rPr lang="zh-CN" altLang="en-US" sz="2400" dirty="0"/>
              <a:t>：结合当日或近几日逻辑逐渐发酵的风口，博弈周末发酵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四个不同维度的逻辑，每天筛选出强风口、强个股，为投资保驾护航，让</a:t>
            </a:r>
            <a:r>
              <a:rPr lang="zh-CN" altLang="en-US" sz="2400" dirty="0">
                <a:solidFill>
                  <a:srgbClr val="FF0000"/>
                </a:solidFill>
              </a:rPr>
              <a:t>账户长虹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343535"/>
            <a:ext cx="10819130" cy="5871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609600"/>
            <a:ext cx="9934575" cy="5638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1377</Words>
  <Application>WPS 演示</Application>
  <PresentationFormat>宽屏</PresentationFormat>
  <Paragraphs>109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196</cp:revision>
  <dcterms:created xsi:type="dcterms:W3CDTF">2024-06-11T06:30:00Z</dcterms:created>
  <dcterms:modified xsi:type="dcterms:W3CDTF">2025-06-12T01:14:30Z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2052-12.1.0.21171</vt:lpwstr>
  </property>
</Properties>
</file>