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en-US" altLang="zh-CN" sz="2000" dirty="0"/>
              <a:t>SpaceX</a:t>
            </a:r>
            <a:r>
              <a:rPr lang="zh-CN" altLang="en-US" sz="2000" dirty="0"/>
              <a:t>上市首日盘中涨幅一度超过30%,收涨19%，总市值报2.1万亿美元，成交额800亿美元。福布斯富豪榜实时数据显示，马斯克个人财富达1.1万亿美元，成为全球首位万亿美元富豪。</a:t>
            </a:r>
            <a:r>
              <a:rPr lang="en-US" altLang="zh-CN" sz="2000" dirty="0"/>
              <a:t>SpaceX</a:t>
            </a:r>
            <a:r>
              <a:rPr lang="zh-CN" altLang="en-US" sz="2000" dirty="0"/>
              <a:t>上市首日，美股航空股大幅收跌。马斯克在星港基地的敲钟仪式上表示，</a:t>
            </a:r>
            <a:r>
              <a:rPr lang="en-US" altLang="zh-CN" sz="2000" dirty="0"/>
              <a:t>SpaceX</a:t>
            </a:r>
            <a:r>
              <a:rPr lang="zh-CN" altLang="en-US" sz="2000" dirty="0"/>
              <a:t>的目标是把人类送往月球、火星，最终走向更遥远的星际。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、锂矿：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联合国贸发会议（</a:t>
            </a:r>
            <a:r>
              <a:rPr lang="en-US" altLang="zh-CN" sz="2000" dirty="0"/>
              <a:t>UNCTAD）</a:t>
            </a:r>
            <a:r>
              <a:rPr lang="zh-CN" altLang="en-US" sz="2000" dirty="0"/>
              <a:t>日前发布的《6月全球贸易更新报告》显示，预计2024年至2040年，全球锂需求将增长353%，石墨需求将增长131%。其中，清洁技术预计也将占据更大的需求份额。预计锂需求份额将从2024年的62%上升至2040年的87%。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、有色：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《中华人民共和国矿产资源法实施条例》将于6月15日正式施行，该条例将稀土、钨、锂、钴、镓、锗等36种关键矿产正式列入国家战略性矿产资源目录。《条例》旨在保障修订后的矿产资源法有效实施，促进矿产资源合理开发利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1427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487</cp:revision>
  <dcterms:created xsi:type="dcterms:W3CDTF">2024-06-11T06:30:00Z</dcterms:created>
  <dcterms:modified xsi:type="dcterms:W3CDTF">2026-06-15T00:47:18Z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