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4" r:id="rId9"/>
    <p:sldId id="4445" r:id="rId10"/>
    <p:sldId id="4424" r:id="rId11"/>
    <p:sldId id="4357" r:id="rId12"/>
    <p:sldId id="4272" r:id="rId13"/>
    <p:sldId id="4270" r:id="rId14"/>
    <p:sldId id="4278" r:id="rId15"/>
    <p:sldId id="4339" r:id="rId16"/>
    <p:sldId id="4269" r:id="rId17"/>
    <p:sldId id="1341" r:id="rId18"/>
    <p:sldId id="4241" r:id="rId19"/>
    <p:sldId id="270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16.png"/><Relationship Id="rId1" Type="http://schemas.openxmlformats.org/officeDocument/2006/relationships/tags" Target="../tags/tag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市场行稳致远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r>
              <a:rPr lang="zh-CN" altLang="en-US" sz="2000" dirty="0"/>
              <a:t>国家药品监督管理局发布《关于优化创新药临床试验审评审批有关事项的公告（征求意见稿）》。其中提到，为进一步支持以临床价值为导向的创新药研发，提高临床研发质效，对符合要求的创新药临床试验申请在</a:t>
            </a:r>
            <a:r>
              <a:rPr lang="en-US" altLang="zh-CN" sz="2000" dirty="0"/>
              <a:t>30</a:t>
            </a:r>
            <a:r>
              <a:rPr lang="zh-CN" altLang="en-US" sz="2000" dirty="0"/>
              <a:t>个工作日内完成审评审批。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、量子科技：</a:t>
            </a:r>
            <a:endParaRPr lang="zh-CN" altLang="en-US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日，安徽省量子信息工程技术研究中心发布消息称，我国首款面向千比特规模设计的超导量子计算测控系统</a:t>
            </a:r>
            <a:r>
              <a:rPr lang="en-US" altLang="zh-CN" sz="2000" dirty="0"/>
              <a:t>ez-Q</a:t>
            </a:r>
            <a:r>
              <a:rPr lang="en-US" altLang="en-US" sz="2000" dirty="0"/>
              <a:t>®</a:t>
            </a:r>
            <a:r>
              <a:rPr lang="en-US" altLang="zh-CN" sz="2000" dirty="0"/>
              <a:t>Engine 2.0</a:t>
            </a:r>
            <a:r>
              <a:rPr lang="zh-CN" altLang="en-US" sz="2000" dirty="0"/>
              <a:t>正式交付使用，该设备由国盾量子等单位联合研制，将为科研及产业单位提供累计</a:t>
            </a:r>
            <a:r>
              <a:rPr lang="en-US" altLang="zh-CN" sz="2000" dirty="0"/>
              <a:t>5000</a:t>
            </a:r>
            <a:r>
              <a:rPr lang="zh-CN" altLang="en-US" sz="2000" dirty="0"/>
              <a:t>多比特的测控服务。</a:t>
            </a:r>
            <a:endParaRPr lang="zh-CN" altLang="en-US" sz="2000" dirty="0"/>
          </a:p>
          <a:p>
            <a:r>
              <a:rPr lang="zh-CN" altLang="en-US" sz="2000" dirty="0"/>
              <a:t>测控系统是量子计算产业链上游的关键核心设备之一。业内人士表示，首款千比特超导量子计算测控系统交付，是量子计算行业迈入发展快车道的重要标志。随着该系统在科研与产业单位的应用及优化，将吸引资金、人才等资源汇聚，推动量子计算产业链完善拓展，助力行业迎来快速成长期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、稳定币：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日，香港特区政府财政司司长陈茂波近日撰文表示，香港金管局将尽快处理稳定币牌照申请。香港财政司司长陈茂波将于</a:t>
            </a:r>
            <a:r>
              <a:rPr lang="en-US" altLang="zh-CN" sz="2000" dirty="0"/>
              <a:t>6</a:t>
            </a:r>
            <a:r>
              <a:rPr lang="zh-CN" altLang="en-US" sz="2000" dirty="0"/>
              <a:t>月</a:t>
            </a:r>
            <a:r>
              <a:rPr lang="en-US" altLang="zh-CN" sz="2000" dirty="0"/>
              <a:t>17</a:t>
            </a:r>
            <a:r>
              <a:rPr lang="zh-CN" altLang="en-US" sz="2000" dirty="0"/>
              <a:t>日访问上海出席</a:t>
            </a:r>
            <a:r>
              <a:rPr lang="en-US" altLang="zh-CN" sz="2000" dirty="0"/>
              <a:t>2025</a:t>
            </a:r>
            <a:r>
              <a:rPr lang="zh-CN" altLang="en-US" sz="2000" dirty="0"/>
              <a:t>陆家嘴论坛，将见证与上海市签署《沪港国际金融中心协同发展行动方案》。</a:t>
            </a:r>
            <a:endParaRPr lang="zh-CN" altLang="en-US" sz="2000" dirty="0"/>
          </a:p>
          <a:p>
            <a:r>
              <a:rPr lang="zh-CN" altLang="en-US" sz="2000" dirty="0"/>
              <a:t>稳定币第一股再创新高。美股上市的</a:t>
            </a:r>
            <a:r>
              <a:rPr lang="en-US" altLang="zh-CN" sz="2000" dirty="0"/>
              <a:t>circle</a:t>
            </a:r>
            <a:r>
              <a:rPr lang="zh-CN" altLang="en-US" sz="2000" dirty="0"/>
              <a:t>大涨</a:t>
            </a:r>
            <a:r>
              <a:rPr lang="en-US" altLang="zh-CN" sz="2000" dirty="0"/>
              <a:t>13.16%</a:t>
            </a:r>
            <a:r>
              <a:rPr lang="zh-CN" altLang="en-US" sz="2000" dirty="0"/>
              <a:t>，续创历史新高，上市以来累涨超</a:t>
            </a:r>
            <a:r>
              <a:rPr lang="en-US" altLang="zh-CN" sz="2000" dirty="0"/>
              <a:t>400%</a:t>
            </a:r>
            <a:r>
              <a:rPr lang="zh-CN" altLang="en-US" sz="2000" dirty="0"/>
              <a:t>，市值超过</a:t>
            </a:r>
            <a:r>
              <a:rPr lang="en-US" altLang="zh-CN" sz="2000" dirty="0"/>
              <a:t>330</a:t>
            </a:r>
            <a:r>
              <a:rPr lang="zh-CN" altLang="en-US" sz="2000" dirty="0"/>
              <a:t>亿美元。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0123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310" y="870585"/>
            <a:ext cx="11159490" cy="5325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343535"/>
            <a:ext cx="10819130" cy="5871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609600"/>
            <a:ext cx="9934575" cy="5638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WPS 演示</Application>
  <PresentationFormat>宽屏</PresentationFormat>
  <Paragraphs>94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Wingdings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202</cp:revision>
  <dcterms:created xsi:type="dcterms:W3CDTF">2024-06-11T06:30:00Z</dcterms:created>
  <dcterms:modified xsi:type="dcterms:W3CDTF">2025-06-17T00:57:35Z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2052-12.1.0.21541</vt:lpwstr>
  </property>
</Properties>
</file>