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463" r:id="rId7"/>
    <p:sldId id="4464" r:id="rId8"/>
    <p:sldId id="4460" r:id="rId9"/>
    <p:sldId id="4391" r:id="rId10"/>
    <p:sldId id="4440" r:id="rId11"/>
    <p:sldId id="4457" r:id="rId12"/>
    <p:sldId id="4458" r:id="rId13"/>
    <p:sldId id="4442" r:id="rId14"/>
    <p:sldId id="4459" r:id="rId15"/>
    <p:sldId id="4444" r:id="rId16"/>
    <p:sldId id="4461" r:id="rId17"/>
    <p:sldId id="4452" r:id="rId18"/>
    <p:sldId id="4462" r:id="rId19"/>
    <p:sldId id="4453" r:id="rId20"/>
    <p:sldId id="4278" r:id="rId21"/>
    <p:sldId id="270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gs" Target="tags/tag17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16.png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2026</a:t>
            </a:r>
            <a:r>
              <a:rPr lang="zh-CN" altLang="en-US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维持结构机会</a:t>
            </a:r>
            <a:endParaRPr lang="zh-CN" altLang="en-US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0410" y="827405"/>
            <a:ext cx="7626985" cy="22409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/>
              <a:t>购买网址链接：研究院</a:t>
            </a:r>
            <a:r>
              <a:rPr lang="en-US" altLang="zh-CN" sz="2400" dirty="0"/>
              <a:t>——</a:t>
            </a:r>
            <a:r>
              <a:rPr lang="zh-CN" altLang="en-US" sz="2400" dirty="0"/>
              <a:t>经传好课</a:t>
            </a:r>
            <a:r>
              <a:rPr lang="en-US" altLang="zh-CN" sz="2400" dirty="0"/>
              <a:t>  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000" dirty="0"/>
              <a:t>https://toujiao.n8n8.cn/jz-course/course-detail/376.html</a:t>
            </a:r>
            <a:endParaRPr lang="en-US" altLang="zh-CN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购买链接与具体提纲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900" y="2081530"/>
            <a:ext cx="2841625" cy="3619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455" y="2081530"/>
            <a:ext cx="2889250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量化届丰碑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570" y="1009650"/>
            <a:ext cx="11499215" cy="4838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3620" y="754380"/>
            <a:ext cx="10144125" cy="55651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305" y="882650"/>
            <a:ext cx="10218420" cy="535749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418</a:t>
            </a:r>
            <a:r>
              <a:rPr lang="zh-CN" altLang="en-US" sz="2400" dirty="0">
                <a:solidFill>
                  <a:schemeClr val="bg1"/>
                </a:solidFill>
              </a:rPr>
              <a:t>活动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0625" y="861695"/>
            <a:ext cx="9810750" cy="53911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0320" y="690245"/>
            <a:ext cx="976122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抱团牛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93745" y="833120"/>
            <a:ext cx="5822950" cy="52501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3870" y="874395"/>
            <a:ext cx="8663940" cy="52501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5144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、人工智能：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6月17日，工业和信息化部党组成员、副部长辛国斌在北京主持召开部分省份工业经济运行座谈交流活动。会议强调，要加快培育新动能，深入实施“人工智能+制造”专项行动，加快新一代信息技术全方位全链条普及应用，持续培育壮大新质生产力，深入整治“内卷式”竞争，推动工业经济实现质的有效提升和量的合理增长相统一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、芯片：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据大连理工大学消息，近日，大连理工大学“双擎智译”科研团队自主研发的</a:t>
            </a:r>
            <a:r>
              <a:rPr lang="en-US" altLang="zh-CN" sz="2000" dirty="0"/>
              <a:t>OSCAR</a:t>
            </a:r>
            <a:r>
              <a:rPr lang="zh-CN" altLang="en-US" sz="2000" dirty="0"/>
              <a:t>智能编译优化系统，攻克了国产芯片编译优化核心瓶颈，有效提升国产处理器高性能编译水平，为国产芯片性能迭代与生态建设提供了可靠技术方案。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9500" y="1044575"/>
            <a:ext cx="1005205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</a:t>
            </a:r>
            <a:r>
              <a:rPr lang="en-US" altLang="zh-CN" sz="2000" dirty="0"/>
              <a:t>oled</a:t>
            </a:r>
            <a:r>
              <a:rPr lang="zh-CN" altLang="en-US" sz="2000" dirty="0"/>
              <a:t>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6月17日，位于四川成都的中国首条第8.6代</a:t>
            </a:r>
            <a:r>
              <a:rPr lang="en-US" altLang="zh-CN" sz="2000" dirty="0"/>
              <a:t>AMOLED</a:t>
            </a:r>
            <a:r>
              <a:rPr lang="zh-CN" altLang="en-US" sz="2000" dirty="0"/>
              <a:t>生产线正式宣布量产。据了解，该产线由</a:t>
            </a:r>
            <a:r>
              <a:rPr lang="en-US" altLang="zh-CN" sz="2000" dirty="0"/>
              <a:t>BOE（</a:t>
            </a:r>
            <a:r>
              <a:rPr lang="zh-CN" altLang="en-US" sz="2000" dirty="0"/>
              <a:t>京东方）投资建设，是目前全球进度最快、技术最成熟的中尺寸高端</a:t>
            </a:r>
            <a:r>
              <a:rPr lang="en-US" altLang="zh-CN" sz="2000" dirty="0"/>
              <a:t>OLED</a:t>
            </a:r>
            <a:r>
              <a:rPr lang="zh-CN" altLang="en-US" sz="2000" dirty="0"/>
              <a:t>生产线之一，填补了国内高世代</a:t>
            </a:r>
            <a:r>
              <a:rPr lang="en-US" altLang="zh-CN" sz="2000" dirty="0"/>
              <a:t>AMOLED</a:t>
            </a:r>
            <a:r>
              <a:rPr lang="zh-CN" altLang="en-US" sz="2000" dirty="0"/>
              <a:t>生产线的空白，在全球显示产业发展中具有重要里程碑意义。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量化六大战法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7455" y="937895"/>
            <a:ext cx="9737090" cy="49815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1421</Words>
  <Application>WPS 演示</Application>
  <PresentationFormat>宽屏</PresentationFormat>
  <Paragraphs>140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KSOFBD28ECAF</vt:lpstr>
      <vt:lpstr>Segoe Print</vt:lpstr>
      <vt:lpstr>Calibri</vt:lpstr>
      <vt:lpstr>KSOFDDF4E7ED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490</cp:revision>
  <dcterms:created xsi:type="dcterms:W3CDTF">2024-06-11T06:30:00Z</dcterms:created>
  <dcterms:modified xsi:type="dcterms:W3CDTF">2026-06-18T01:00:00Z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2052-12.1.0.26895</vt:lpwstr>
  </property>
</Properties>
</file>