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4424" r:id="rId10"/>
    <p:sldId id="4357" r:id="rId11"/>
    <p:sldId id="4272" r:id="rId12"/>
    <p:sldId id="4270" r:id="rId13"/>
    <p:sldId id="4278" r:id="rId14"/>
    <p:sldId id="4339" r:id="rId15"/>
    <p:sldId id="4269" r:id="rId16"/>
    <p:sldId id="1341" r:id="rId17"/>
    <p:sldId id="424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7.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6.xml"/><Relationship Id="rId2" Type="http://schemas.openxmlformats.org/officeDocument/2006/relationships/image" Target="../media/image15.png"/><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市场行稳致远</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、稳定币：</a:t>
            </a:r>
            <a:endParaRPr lang="zh-CN" altLang="en-US" sz="2000" dirty="0"/>
          </a:p>
          <a:p>
            <a:r>
              <a:rPr lang="zh-CN" altLang="en-US" sz="2000" dirty="0"/>
              <a:t>人民币跨境支付系统（</a:t>
            </a:r>
            <a:r>
              <a:rPr lang="en-US" altLang="zh-CN" sz="2000" dirty="0"/>
              <a:t>CIPS</a:t>
            </a:r>
            <a:r>
              <a:rPr lang="zh-CN" altLang="en-US" sz="2000" dirty="0"/>
              <a:t>）跨境银企合作专场活动在上海举行，人民币跨境支付系统（</a:t>
            </a:r>
            <a:r>
              <a:rPr lang="en-US" altLang="zh-CN" sz="2000" dirty="0"/>
              <a:t>CIPS</a:t>
            </a:r>
            <a:r>
              <a:rPr lang="zh-CN" altLang="en-US" sz="2000" dirty="0"/>
              <a:t>）与</a:t>
            </a:r>
            <a:r>
              <a:rPr lang="en-US" altLang="zh-CN" sz="2000" dirty="0"/>
              <a:t>6</a:t>
            </a:r>
            <a:r>
              <a:rPr lang="zh-CN" altLang="en-US" sz="2000" dirty="0"/>
              <a:t>家外资机构举行直接参与者签约仪式，与泰国盘谷银行举行直接参与者上线仪式。其中，标准银行、非洲进出口银行、阿布扎比第一银行、吉尔吉斯斯坦</a:t>
            </a:r>
            <a:r>
              <a:rPr lang="en-US" altLang="zh-CN" sz="2000" dirty="0"/>
              <a:t>Eldik Bank</a:t>
            </a:r>
            <a:r>
              <a:rPr lang="zh-CN" altLang="en-US" sz="2000" dirty="0"/>
              <a:t>、大华银行成为</a:t>
            </a:r>
            <a:r>
              <a:rPr lang="en-US" altLang="zh-CN" sz="2000" dirty="0"/>
              <a:t>CIPS</a:t>
            </a:r>
            <a:r>
              <a:rPr lang="zh-CN" altLang="en-US" sz="2000" dirty="0"/>
              <a:t>直接参与者，标志着</a:t>
            </a:r>
            <a:r>
              <a:rPr lang="en-US" altLang="zh-CN" sz="2000" dirty="0"/>
              <a:t>CIPS</a:t>
            </a:r>
            <a:r>
              <a:rPr lang="zh-CN" altLang="en-US" sz="2000" dirty="0"/>
              <a:t>境外外资直接参与者首次覆盖非洲、中东、中亚及新加坡离岸人民币中心，将进一步便利跨境人民币使用。</a:t>
            </a:r>
            <a:endParaRPr lang="zh-CN" altLang="en-US" sz="2000" dirty="0"/>
          </a:p>
          <a:p>
            <a:endParaRPr lang="zh-CN" altLang="en-US" sz="2000" dirty="0"/>
          </a:p>
          <a:p>
            <a:r>
              <a:rPr lang="en-US" altLang="zh-CN" sz="2000" dirty="0"/>
              <a:t>2</a:t>
            </a:r>
            <a:r>
              <a:rPr lang="zh-CN" altLang="en-US" sz="2000" dirty="0"/>
              <a:t>、光芯片：</a:t>
            </a:r>
            <a:endParaRPr lang="zh-CN" altLang="en-US" sz="2000" dirty="0"/>
          </a:p>
          <a:p>
            <a:r>
              <a:rPr lang="zh-CN" altLang="en-US" sz="2000" dirty="0"/>
              <a:t>中国科学院上海光机所消息，近日，中国科学院上海光学精密机械研究所空天激光技术与系统部谢鹏研究员团队在解决</a:t>
            </a:r>
            <a:r>
              <a:rPr lang="en-US" altLang="zh-CN" sz="2000" dirty="0"/>
              <a:t>“</a:t>
            </a:r>
            <a:r>
              <a:rPr lang="zh-CN" altLang="en-US" sz="2000" dirty="0"/>
              <a:t>光芯片上高密度信息并行处理</a:t>
            </a:r>
            <a:r>
              <a:rPr lang="en-US" altLang="zh-CN" sz="2000" dirty="0"/>
              <a:t>”</a:t>
            </a:r>
            <a:r>
              <a:rPr lang="zh-CN" altLang="en-US" sz="2000" dirty="0"/>
              <a:t>难题上取得突破，研制出超高并行光计算集成芯片</a:t>
            </a:r>
            <a:r>
              <a:rPr lang="en-US" altLang="zh-CN" sz="2000" dirty="0"/>
              <a:t>“</a:t>
            </a:r>
            <a:r>
              <a:rPr lang="zh-CN" altLang="en-US" sz="2000" dirty="0"/>
              <a:t>流星一号</a:t>
            </a:r>
            <a:r>
              <a:rPr lang="en-US" altLang="zh-CN" sz="2000" dirty="0"/>
              <a:t>”</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a:t>
            </a:r>
            <a:r>
              <a:rPr lang="en-US" altLang="zh-CN" sz="2000" dirty="0"/>
              <a:t>PCB</a:t>
            </a:r>
            <a:r>
              <a:rPr lang="zh-CN" altLang="en-US" sz="2000" dirty="0"/>
              <a:t>：</a:t>
            </a:r>
            <a:endParaRPr lang="zh-CN" altLang="en-US" sz="2000" dirty="0"/>
          </a:p>
          <a:p>
            <a:endParaRPr lang="zh-CN" altLang="en-US" sz="2000" dirty="0"/>
          </a:p>
          <a:p>
            <a:r>
              <a:rPr lang="zh-CN" altLang="en-US" sz="2000" dirty="0"/>
              <a:t>机构研报称，得益于</a:t>
            </a:r>
            <a:r>
              <a:rPr lang="en-US" altLang="zh-CN" sz="2000" dirty="0"/>
              <a:t>AI</a:t>
            </a:r>
            <a:r>
              <a:rPr lang="zh-CN" altLang="en-US" sz="2000" dirty="0"/>
              <a:t>技术的快速发展，相关</a:t>
            </a:r>
            <a:r>
              <a:rPr lang="en-US" altLang="zh-CN" sz="2000" dirty="0"/>
              <a:t>CCL/PCB</a:t>
            </a:r>
            <a:r>
              <a:rPr lang="zh-CN" altLang="en-US" sz="2000" dirty="0"/>
              <a:t>产品规格和技术不断向高端化升级发展，价值量也得到明显提升。</a:t>
            </a:r>
            <a:r>
              <a:rPr lang="en-US" altLang="zh-CN" sz="2000" dirty="0"/>
              <a:t>AI</a:t>
            </a:r>
            <a:r>
              <a:rPr lang="zh-CN" altLang="en-US" sz="2000" dirty="0"/>
              <a:t>需求将延续高增态势，而国内产业链企业通过长期布局，已逐步成为高端市场重要的供应商，在</a:t>
            </a:r>
            <a:r>
              <a:rPr lang="en-US" altLang="zh-CN" sz="2000" dirty="0"/>
              <a:t>AI</a:t>
            </a:r>
            <a:r>
              <a:rPr lang="" altLang="en-US" sz="2000" dirty="0"/>
              <a:t> </a:t>
            </a:r>
            <a:r>
              <a:rPr lang="en-US" altLang="zh-CN" sz="2000" dirty="0"/>
              <a:t>PCB</a:t>
            </a:r>
            <a:r>
              <a:rPr lang="zh-CN" altLang="en-US" sz="2000" dirty="0"/>
              <a:t>等高附加值产品需求持续放量下，</a:t>
            </a:r>
            <a:r>
              <a:rPr lang="en-US" altLang="zh-CN" sz="2000" dirty="0"/>
              <a:t>PCB</a:t>
            </a:r>
            <a:r>
              <a:rPr lang="zh-CN" altLang="en-US" sz="2000" dirty="0"/>
              <a:t>产业链相关企业盈利水平有望持续增厚，将推动经营业绩快速增长。</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1825" y="343535"/>
            <a:ext cx="10819130" cy="587121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28395" y="609600"/>
            <a:ext cx="9934575" cy="56388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1330</Words>
  <Application>WPS 演示</Application>
  <PresentationFormat>宽屏</PresentationFormat>
  <Paragraphs>90</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204</cp:revision>
  <dcterms:created xsi:type="dcterms:W3CDTF">2024-06-11T06:30:00Z</dcterms:created>
  <dcterms:modified xsi:type="dcterms:W3CDTF">2025-06-19T00:57:06Z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2052-12.1.0.21541</vt:lpwstr>
  </property>
</Properties>
</file>