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463" r:id="rId7"/>
    <p:sldId id="4464" r:id="rId8"/>
    <p:sldId id="4460" r:id="rId9"/>
    <p:sldId id="4391" r:id="rId10"/>
    <p:sldId id="4440" r:id="rId11"/>
    <p:sldId id="4457" r:id="rId12"/>
    <p:sldId id="4458" r:id="rId13"/>
    <p:sldId id="4442" r:id="rId14"/>
    <p:sldId id="4459" r:id="rId15"/>
    <p:sldId id="4444" r:id="rId16"/>
    <p:sldId id="4461" r:id="rId17"/>
    <p:sldId id="4452" r:id="rId18"/>
    <p:sldId id="4462" r:id="rId19"/>
    <p:sldId id="4453" r:id="rId20"/>
    <p:sldId id="4278" r:id="rId21"/>
    <p:sldId id="270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17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16.png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维持结构机会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0410" y="827405"/>
            <a:ext cx="7626985" cy="2240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/>
              <a:t>购买网址链接：研究院</a:t>
            </a:r>
            <a:r>
              <a:rPr lang="en-US" altLang="zh-CN" sz="2400" dirty="0"/>
              <a:t>——</a:t>
            </a:r>
            <a:r>
              <a:rPr lang="zh-CN" altLang="en-US" sz="2400" dirty="0"/>
              <a:t>经传好课</a:t>
            </a:r>
            <a:r>
              <a:rPr lang="en-US" altLang="zh-CN" sz="2400" dirty="0"/>
              <a:t>  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000" dirty="0"/>
              <a:t>https://toujiao.n8n8.cn/jz-course/course-detail/376.html</a:t>
            </a:r>
            <a:endParaRPr lang="en-US" altLang="zh-CN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购买链接与具体提纲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900" y="2081530"/>
            <a:ext cx="2841625" cy="3619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455" y="2081530"/>
            <a:ext cx="288925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量化届丰碑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570" y="1009650"/>
            <a:ext cx="11499215" cy="4838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3620" y="754380"/>
            <a:ext cx="10144125" cy="55651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305" y="882650"/>
            <a:ext cx="10218420" cy="53574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418</a:t>
            </a:r>
            <a:r>
              <a:rPr lang="zh-CN" altLang="en-US" sz="2400" dirty="0">
                <a:solidFill>
                  <a:schemeClr val="bg1"/>
                </a:solidFill>
              </a:rPr>
              <a:t>活动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0625" y="861695"/>
            <a:ext cx="9810750" cy="53911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690245"/>
            <a:ext cx="976122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投资报告查看方法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3695" y="785495"/>
            <a:ext cx="9162415" cy="54578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3870" y="874395"/>
            <a:ext cx="8663940" cy="52501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、激光芯片：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据媒体报道，记者从接近英伟达的业内人士处得到印证，在产业端并不存在</a:t>
            </a:r>
            <a:r>
              <a:rPr lang="en-US" altLang="zh-CN" sz="2000" dirty="0"/>
              <a:t>CPO</a:t>
            </a:r>
            <a:r>
              <a:rPr lang="zh-CN" altLang="en-US" sz="2000" dirty="0"/>
              <a:t>量产推迟。市场的巨大分歧，或是混淆了 “小批量验证导入” 和 “全行业普及” 两个完全不同的周期。真相远比单一看多或看空更复杂。多位产业人士对记者表示，真正制约</a:t>
            </a:r>
            <a:r>
              <a:rPr lang="en-US" altLang="zh-CN" sz="2000" dirty="0"/>
              <a:t>CPO</a:t>
            </a:r>
            <a:r>
              <a:rPr lang="zh-CN" altLang="en-US" sz="2000" dirty="0"/>
              <a:t>乃至整个高速光通信产品的是上游的磷化铟激光芯片。光芯片产线建设加上客户验证的漫长时间周期，使其成为当前产能扩张的最短板。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、功率半导体：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6月23日，国内功率半导体龙头扬杰科技发布价格调整通知函，宣布自2026年7月1日起，对全系列产品价格上调10%至15%。扬杰科技在通知函中表示，步入下半年，原材料将再度迎来新一轮大幅涨价周期，成本增幅超出预期，企业生产经营承压加剧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500" y="1044575"/>
            <a:ext cx="1005205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、医药：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6月23日，国家组织药品联合采购办公室在上海阳光医药采购网正式发布《第12批国家组织药品集中带量采购公告（第1号）》，标志着第十二批国采正式进入企业申报阶段。最终共有65个品种纳入采购范围，其中多个正处于快速放量期的重磅单品首次迎来国采“大考”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量化六大战法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7455" y="937895"/>
            <a:ext cx="9737090" cy="49815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1461</Words>
  <Application>WPS 演示</Application>
  <PresentationFormat>宽屏</PresentationFormat>
  <Paragraphs>140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40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KSOFBD28ECAF</vt:lpstr>
      <vt:lpstr>Segoe Print</vt:lpstr>
      <vt:lpstr>Calibri</vt:lpstr>
      <vt:lpstr>KSOFDDF4E7ED</vt:lpstr>
      <vt:lpstr>Arial Unicode MS</vt:lpstr>
      <vt:lpstr>等线</vt:lpstr>
      <vt:lpstr>思源黑体 CN Bold</vt:lpstr>
      <vt:lpstr>思源黑体 CN Heavy</vt:lpstr>
      <vt:lpstr>思源黑体 CN Medium</vt:lpstr>
      <vt:lpstr>方正宝黑体 简 Medium</vt:lpstr>
      <vt:lpstr>兰米黑体</vt:lpstr>
      <vt:lpstr>清雅黑体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494</cp:revision>
  <dcterms:created xsi:type="dcterms:W3CDTF">2024-06-11T06:30:00Z</dcterms:created>
  <dcterms:modified xsi:type="dcterms:W3CDTF">2026-06-24T00:51:48Z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2052-12.1.0.26895</vt:lpwstr>
  </property>
</Properties>
</file>