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美光科技第三财季经调整营收414.6亿美元，预估356.9亿美元；第三财季调整后运营收益336.8亿美元，预估278.6亿美元；第三财季调整后每股收益为25.11美元，预估20.49美元。美光科技预计第四财季经调整营收490亿美元至510亿美元，市场预期432.4亿美元；预计第四财季调整后</a:t>
            </a:r>
            <a:r>
              <a:rPr lang="en-US" altLang="zh-CN" sz="2000" dirty="0"/>
              <a:t>EPS</a:t>
            </a:r>
            <a:r>
              <a:rPr lang="zh-CN" altLang="en-US" sz="2000" dirty="0"/>
              <a:t>为30-32美元，市场预期25.31美元。美光科技股价盘后上涨超16%。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“2026上海世界移动通信大会（</a:t>
            </a:r>
            <a:r>
              <a:rPr lang="en-US" altLang="zh-CN" sz="2000" dirty="0"/>
              <a:t>MWC</a:t>
            </a:r>
            <a:r>
              <a:rPr lang="zh-CN" altLang="en-US" sz="2000" dirty="0"/>
              <a:t>上海）”6月24日开幕。在开幕式上，工信部总工程师钟志红表示，要保持适度超前，建强新型基础设施，加强新一代通信网和算力网规划建设，推进双千兆网络向双万兆演进，加快构建多层次算力设施体系，积极部署低空信息基础设施、卫星互联网等新型网络设施，构建空天地一体化信息网络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、先进封测：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据媒体日前报道，科技分析师</a:t>
            </a:r>
            <a:r>
              <a:rPr lang="en-US" altLang="zh-CN" sz="2000" dirty="0"/>
              <a:t>Tim Culpan</a:t>
            </a:r>
            <a:r>
              <a:rPr lang="zh-CN" altLang="en-US" sz="2000" dirty="0"/>
              <a:t>透露，台积电已陆续向客户通知调涨晶圆代工价格，涨价范围不仅涵盖此前市场传言的3</a:t>
            </a:r>
            <a:r>
              <a:rPr lang="en-US" altLang="zh-CN" sz="2000" dirty="0"/>
              <a:t>nm</a:t>
            </a:r>
            <a:r>
              <a:rPr lang="zh-CN" altLang="en-US" sz="2000" dirty="0"/>
              <a:t>制程，更扩及7</a:t>
            </a:r>
            <a:r>
              <a:rPr lang="en-US" altLang="zh-CN" sz="2000" dirty="0"/>
              <a:t>nm</a:t>
            </a:r>
            <a:r>
              <a:rPr lang="zh-CN" altLang="en-US" sz="2000" dirty="0"/>
              <a:t>及以下所有先进制程，整体涨幅约5%至10%，影响范围涵盖公司约75%的晶圆营收来源。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WPS 演示</Application>
  <PresentationFormat>宽屏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清雅黑体</vt:lpstr>
      <vt:lpstr>兰米黑体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495</cp:revision>
  <dcterms:created xsi:type="dcterms:W3CDTF">2024-06-11T06:30:00Z</dcterms:created>
  <dcterms:modified xsi:type="dcterms:W3CDTF">2026-06-25T00:50:44Z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