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424" r:id="rId11"/>
    <p:sldId id="4357" r:id="rId12"/>
    <p:sldId id="4272" r:id="rId13"/>
    <p:sldId id="4270" r:id="rId14"/>
    <p:sldId id="4278" r:id="rId15"/>
    <p:sldId id="4339" r:id="rId16"/>
    <p:sldId id="4269" r:id="rId17"/>
    <p:sldId id="424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6.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5.xml"/><Relationship Id="rId2" Type="http://schemas.openxmlformats.org/officeDocument/2006/relationships/image" Target="../media/image15.png"/><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牛回速归</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、金融：</a:t>
            </a:r>
            <a:endParaRPr lang="zh-CN" altLang="en-US" sz="2000" dirty="0"/>
          </a:p>
          <a:p>
            <a:r>
              <a:rPr lang="zh-CN" altLang="en-US" sz="2000" dirty="0"/>
              <a:t>国泰海通子公司国泰君安国际获香港证监会批准，将现有证券交易牌照升级为可提供虚拟资产交易服务并提供意见。消息传出，引爆市场。　</a:t>
            </a:r>
            <a:r>
              <a:rPr lang="en-US" altLang="zh-CN" sz="2000" dirty="0"/>
              <a:t>6</a:t>
            </a:r>
            <a:r>
              <a:rPr lang="zh-CN" altLang="en-US" sz="2000" dirty="0"/>
              <a:t>月</a:t>
            </a:r>
            <a:r>
              <a:rPr lang="en-US" altLang="zh-CN" sz="2000" dirty="0"/>
              <a:t>25</a:t>
            </a:r>
            <a:r>
              <a:rPr lang="zh-CN" altLang="en-US" sz="2000" dirty="0"/>
              <a:t>日，国泰君安国际开盘后股价直线拉升，收盘大涨</a:t>
            </a:r>
            <a:r>
              <a:rPr lang="en-US" altLang="zh-CN" sz="2000" dirty="0"/>
              <a:t>198.4%</a:t>
            </a:r>
            <a:r>
              <a:rPr lang="zh-CN" altLang="en-US" sz="2000" dirty="0"/>
              <a:t>，带动香港中资券商指数大涨</a:t>
            </a:r>
            <a:r>
              <a:rPr lang="en-US" altLang="zh-CN" sz="2000" dirty="0"/>
              <a:t>11.75%</a:t>
            </a:r>
            <a:r>
              <a:rPr lang="zh-CN" altLang="en-US" sz="2000" dirty="0"/>
              <a:t>。</a:t>
            </a:r>
            <a:r>
              <a:rPr lang="en-US" altLang="zh-CN" sz="2000" dirty="0"/>
              <a:t>A</a:t>
            </a:r>
            <a:r>
              <a:rPr lang="zh-CN" altLang="en-US" sz="2000" dirty="0"/>
              <a:t>股方面，天风证券等多只券商股涨停，东方财富涨逾</a:t>
            </a:r>
            <a:r>
              <a:rPr lang="en-US" altLang="zh-CN" sz="2000" dirty="0"/>
              <a:t>10%</a:t>
            </a:r>
            <a:r>
              <a:rPr lang="zh-CN" altLang="en-US" sz="2000" dirty="0"/>
              <a:t>，</a:t>
            </a:r>
            <a:r>
              <a:rPr lang="en-US" altLang="zh-CN" sz="2000" dirty="0"/>
              <a:t>Wind</a:t>
            </a:r>
            <a:r>
              <a:rPr lang="zh-CN" altLang="en-US" sz="2000" dirty="0"/>
              <a:t>券商指数收盘上涨</a:t>
            </a:r>
            <a:r>
              <a:rPr lang="en-US" altLang="zh-CN" sz="2000" dirty="0"/>
              <a:t>5.52%</a:t>
            </a:r>
            <a:r>
              <a:rPr lang="zh-CN" altLang="en-US" sz="2000" dirty="0"/>
              <a:t>。</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zh-CN" altLang="en-US" sz="2000" dirty="0"/>
              <a:t>当地时间周三，英伟达首席执行官黄仁勋表示，除了人工智能</a:t>
            </a:r>
            <a:r>
              <a:rPr lang="en-US" altLang="zh-CN" sz="2000" dirty="0"/>
              <a:t>(AI)</a:t>
            </a:r>
            <a:r>
              <a:rPr lang="zh-CN" altLang="en-US" sz="2000" dirty="0"/>
              <a:t>之外，机器人技术将是这家芯片制造商最具发展潜力的市场，而自动驾驶汽车将是该技术的第一个主要商业应用。在英伟达年度股东大会上，黄仁勋提到：</a:t>
            </a:r>
            <a:r>
              <a:rPr lang="en-US" altLang="zh-CN" sz="2000" dirty="0"/>
              <a:t>“</a:t>
            </a:r>
            <a:r>
              <a:rPr lang="zh-CN" altLang="en-US" sz="2000" dirty="0"/>
              <a:t>我们公司在各个领域都有很多增长机会，而其中人工智能和机器人技术是最大的两个，代表着数万亿美元级别的增长机会。</a:t>
            </a:r>
            <a:r>
              <a:rPr lang="en-US" altLang="zh-CN" sz="2000" dirty="0"/>
              <a:t>”</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、海洋经济：</a:t>
            </a:r>
            <a:endParaRPr lang="zh-CN" altLang="en-US" sz="2000" dirty="0"/>
          </a:p>
          <a:p>
            <a:endParaRPr lang="zh-CN" altLang="en-US" sz="2000" dirty="0"/>
          </a:p>
          <a:p>
            <a:r>
              <a:rPr lang="zh-CN" altLang="en-US" sz="2000" dirty="0"/>
              <a:t>《上海市海洋产业发展规划（</a:t>
            </a:r>
            <a:r>
              <a:rPr lang="en-US" altLang="zh-CN" sz="2000" dirty="0"/>
              <a:t>2025-2035</a:t>
            </a:r>
            <a:r>
              <a:rPr lang="zh-CN" altLang="en-US" sz="2000" dirty="0"/>
              <a:t>）（征求意见稿）》公开征求意见。其中提到，建设世界级船舶与海工装备产业集群。到</a:t>
            </a:r>
            <a:r>
              <a:rPr lang="en-US" altLang="zh-CN" sz="2000" dirty="0"/>
              <a:t>2030</a:t>
            </a:r>
            <a:r>
              <a:rPr lang="zh-CN" altLang="en-US" sz="2000" dirty="0"/>
              <a:t>年，船舶与海工装备产业增加值超</a:t>
            </a:r>
            <a:r>
              <a:rPr lang="en-US" altLang="zh-CN" sz="2000" dirty="0"/>
              <a:t>450</a:t>
            </a:r>
            <a:r>
              <a:rPr lang="zh-CN" altLang="en-US" sz="2000" dirty="0"/>
              <a:t>亿元，大型</a:t>
            </a:r>
            <a:r>
              <a:rPr lang="en-US" altLang="zh-CN" sz="2000" dirty="0"/>
              <a:t>LNG</a:t>
            </a:r>
            <a:r>
              <a:rPr lang="zh-CN" altLang="en-US" sz="2000" dirty="0"/>
              <a:t>运输船本土化率提升到</a:t>
            </a:r>
            <a:r>
              <a:rPr lang="en-US" altLang="zh-CN" sz="2000" dirty="0"/>
              <a:t>85%</a:t>
            </a:r>
            <a:r>
              <a:rPr lang="zh-CN" altLang="en-US" sz="2000" dirty="0"/>
              <a:t>以上，基本建成原创技术策源和绿色智能引领的世界级船舶与海洋工程装备产业体系。</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风口活动</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31190" y="861695"/>
            <a:ext cx="10674985" cy="513397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1825" y="343535"/>
            <a:ext cx="10819130" cy="587121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28395" y="609600"/>
            <a:ext cx="9934575" cy="56388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WPS 演示</Application>
  <PresentationFormat>宽屏</PresentationFormat>
  <Paragraphs>86</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210</cp:revision>
  <dcterms:created xsi:type="dcterms:W3CDTF">2024-06-11T06:30:00Z</dcterms:created>
  <dcterms:modified xsi:type="dcterms:W3CDTF">2025-06-26T04:42:54Z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2052-12.1.0.21541</vt:lpwstr>
  </property>
</Properties>
</file>